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8" r:id="rId3"/>
    <p:sldId id="289" r:id="rId4"/>
    <p:sldId id="299" r:id="rId5"/>
    <p:sldId id="300" r:id="rId6"/>
    <p:sldId id="301" r:id="rId7"/>
    <p:sldId id="308" r:id="rId8"/>
    <p:sldId id="309" r:id="rId9"/>
    <p:sldId id="306" r:id="rId10"/>
    <p:sldId id="296" r:id="rId11"/>
    <p:sldId id="302" r:id="rId12"/>
    <p:sldId id="303" r:id="rId13"/>
    <p:sldId id="304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00"/>
    <a:srgbClr val="D4D41A"/>
    <a:srgbClr val="CEB85A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33BC9-CD01-4838-ACD0-643FEE7AB655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64C18-7853-45B7-8BD6-339BCDC82E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07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8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8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8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548F-4AFE-474D-A4E9-ED304941A5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31C8-D699-48B0-A8E0-AEBE9D048E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33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548F-4AFE-474D-A4E9-ED304941A5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31C8-D699-48B0-A8E0-AEBE9D048E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32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548F-4AFE-474D-A4E9-ED304941A5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31C8-D699-48B0-A8E0-AEBE9D048E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90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548F-4AFE-474D-A4E9-ED304941A5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31C8-D699-48B0-A8E0-AEBE9D048E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3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548F-4AFE-474D-A4E9-ED304941A5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31C8-D699-48B0-A8E0-AEBE9D048E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0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548F-4AFE-474D-A4E9-ED304941A5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31C8-D699-48B0-A8E0-AEBE9D048E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40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548F-4AFE-474D-A4E9-ED304941A5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31C8-D699-48B0-A8E0-AEBE9D048E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75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548F-4AFE-474D-A4E9-ED304941A5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31C8-D699-48B0-A8E0-AEBE9D048E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5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65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548F-4AFE-474D-A4E9-ED304941A5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31C8-D699-48B0-A8E0-AEBE9D048E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56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548F-4AFE-474D-A4E9-ED304941A5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31C8-D699-48B0-A8E0-AEBE9D048E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18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548F-4AFE-474D-A4E9-ED304941A5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31C8-D699-48B0-A8E0-AEBE9D048E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9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7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0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0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3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0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2548F-4AFE-474D-A4E9-ED304941A5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131C8-D699-48B0-A8E0-AEBE9D048EC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0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74196" y="1628800"/>
            <a:ext cx="53640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NÃO  CREAIS  EM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TODOS  OS  ESPÍRITOS</a:t>
            </a:r>
          </a:p>
          <a:p>
            <a:pPr algn="ctr">
              <a:defRPr/>
            </a:pP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INSTRUÇÕES  DOS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</a:t>
            </a:r>
          </a:p>
          <a:p>
            <a:pPr algn="ctr">
              <a:defRPr/>
            </a:pP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FALSOS  PROFETAS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ERRATICIDADE</a:t>
            </a:r>
          </a:p>
        </p:txBody>
      </p:sp>
      <p:sp>
        <p:nvSpPr>
          <p:cNvPr id="2" name="Retângulo 1"/>
          <p:cNvSpPr/>
          <p:nvPr/>
        </p:nvSpPr>
        <p:spPr>
          <a:xfrm>
            <a:off x="4283968" y="3356992"/>
            <a:ext cx="4860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HAVERÁ  FALSOS  CRISTOS  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FALSOS  PROFETAS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5" name="CaixaDeTexto 1"/>
          <p:cNvSpPr txBox="1"/>
          <p:nvPr/>
        </p:nvSpPr>
        <p:spPr>
          <a:xfrm>
            <a:off x="3851920" y="2089253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</a:t>
            </a:r>
            <a:r>
              <a:rPr lang="pt-BR" sz="2800" b="1" dirty="0" err="1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XXI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778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2097" y="4869160"/>
            <a:ext cx="9144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ESPIRITISMO  NOS  FACULTA  OS  MEIOS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EXPERIMENTÁ-LOS,  APONTANDO  OS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CARACTERES  PELOS  QUAIS  SE  RECONHECEM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BONS  ESPÍRITOS.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4462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“EXPERIMENTAI  SE  OS  ESPÍRITOS</a:t>
            </a:r>
          </a:p>
          <a:p>
            <a:pPr algn="ctr"/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SÃO  DE  DEUS”</a:t>
            </a:r>
            <a:endParaRPr lang="pt-BR" sz="31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851" y="5373216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CARACTERES  SEMPRE  MORAIS,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NUNCA  MATERIAIS.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373216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JULGAM-SE  OS  ESPÍRITOS  PELA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QUALIDADE  DE  SUAS  OBRAS!</a:t>
            </a:r>
          </a:p>
        </p:txBody>
      </p:sp>
    </p:spTree>
    <p:extLst>
      <p:ext uri="{BB962C8B-B14F-4D97-AF65-F5344CB8AC3E}">
        <p14:creationId xmlns:p14="http://schemas.microsoft.com/office/powerpoint/2010/main" val="8511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2996952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 OS  INVISÍVEIS,  TAMBÉM  HÁ  OS  QUE  SE  COMPRAZEM  EM  ILUDIR,  SE  LHES  DEPARA  OCASIÃO.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-2738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LUOZ,  ESPÍRITO  PROTETOR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(CARLSRUHE - 1861)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2780928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APRENDEI  A  DISTINGUIR  OS  BONS  DOS  MAUS  ESPÍRITOS,  PARA  NÃO  VOS  TORNARDES  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FALSOS  PROFETAS.</a:t>
            </a:r>
          </a:p>
        </p:txBody>
      </p:sp>
    </p:spTree>
    <p:extLst>
      <p:ext uri="{BB962C8B-B14F-4D97-AF65-F5344CB8AC3E}">
        <p14:creationId xmlns:p14="http://schemas.microsoft.com/office/powerpoint/2010/main" val="28469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059831" y="208297"/>
            <a:ext cx="3436763" cy="628416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900" y="4328091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5697629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-12723" y="4811668"/>
            <a:ext cx="9144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CREAIS  EM  QUALQUER  ESPÍRITO;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EXPERIMENTAI  SE  OS  ESPÍRITOS  SÃO  DE  DEUS,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PORQUANTO  MUITOS  FALSOS  PROFETAS  SE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TÊM  LEVANTADO  NO  MUNDO.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763688" y="188640"/>
            <a:ext cx="5328592" cy="648073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ALERTA  DE  S. JOÃO!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625768" y="6453336"/>
            <a:ext cx="3505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EPÍSTOLA  1ª,  4:1</a:t>
            </a:r>
            <a:endParaRPr lang="pt-BR" sz="1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41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5085184"/>
            <a:ext cx="9144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ABONAM  OS  FALSOS  CRISTOS  E  OS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FALSOS  PROFETAS,  MAS  DESFEREM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GOLPE  MORTAL  NELES.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99592" y="116632"/>
            <a:ext cx="7488832" cy="646331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FENÔMENOS  ESPÍRITAS</a:t>
            </a:r>
            <a:endParaRPr lang="pt-BR" sz="3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3968" y="4221088"/>
            <a:ext cx="2304256" cy="576064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sz="3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PORQUE:</a:t>
            </a:r>
            <a:endParaRPr lang="pt-BR" sz="3600" dirty="0"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656" y="4941168"/>
            <a:ext cx="9128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ESPIRITISMO  FACULTANDO  A  EXPLICAÇÃO  DE  CERTA  ORDEM  DE  FENÔMENOS  INCOMPREENDIDOS  ATÉ  O  PRESENTE,  DESTRÓI  O  QUE  AINDA  </a:t>
            </a:r>
          </a:p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RESTAVA  NO  DOMÍNIO  DO  MARAVILHOSO.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6309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835696" y="188640"/>
            <a:ext cx="5544616" cy="504056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ESPIRITISMO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98072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FAZ  MILAGRES!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980728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REVELA  AS  LEIS  DO  MUNDO  ESPIRITUAL.  </a:t>
            </a:r>
          </a:p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24" y="2151321"/>
            <a:ext cx="2853237" cy="3351138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39472"/>
            <a:ext cx="2728677" cy="3336093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33466"/>
            <a:ext cx="2773411" cy="3342100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00" y="2372079"/>
            <a:ext cx="2667582" cy="3361177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18" y="2452819"/>
            <a:ext cx="2380725" cy="3367182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88" y="2563019"/>
            <a:ext cx="2549747" cy="3386261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75560"/>
            <a:ext cx="2664296" cy="3361177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-40495" y="5661248"/>
            <a:ext cx="91844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CIÊNCIA  REVELA  AS  LEIS  DO  MUNDO  MATERIAL.  AMBAS  LEIS  DA  NATUREZA.    </a:t>
            </a:r>
            <a:endParaRPr lang="pt-BR" sz="2600" dirty="0"/>
          </a:p>
        </p:txBody>
      </p:sp>
      <p:sp>
        <p:nvSpPr>
          <p:cNvPr id="17" name="Retângulo 16"/>
          <p:cNvSpPr/>
          <p:nvPr/>
        </p:nvSpPr>
        <p:spPr>
          <a:xfrm>
            <a:off x="-36512" y="598159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600" dirty="0"/>
          </a:p>
        </p:txBody>
      </p:sp>
      <p:sp>
        <p:nvSpPr>
          <p:cNvPr id="18" name="Retângulo 17"/>
          <p:cNvSpPr/>
          <p:nvPr/>
        </p:nvSpPr>
        <p:spPr>
          <a:xfrm>
            <a:off x="2915816" y="260648"/>
            <a:ext cx="2808312" cy="648072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COMO:</a:t>
            </a:r>
            <a:endParaRPr lang="pt-BR" sz="40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-40698" y="4923744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PESQUISANDO  A  CAUSA  DE  CERTOS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FENÔMENOS,  DE  MUITOS  MISTÉRIOS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LEVANTA  ELA  O  VÉU.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15616" y="260648"/>
            <a:ext cx="6912768" cy="79208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CIÊNCIA  ESPÍRITA</a:t>
            </a:r>
            <a:endParaRPr lang="pt-BR" sz="4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73" y="4941168"/>
            <a:ext cx="9079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POIS,  A  VERDADE  É  COMO  O  SOL: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DISSIPA  OS  MAIS  DENSOS  NEVOEIROS.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47283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51520" y="188640"/>
            <a:ext cx="8568952" cy="39081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FALSOS  PROFETAS  REVELADOS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661248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OS  ENCARNADOS;  HOMENS  QUE  EXPLORAM  OS  FENÔMENOS  EM  PROVEITO  PRÓPRIO.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5004048" y="3284984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600" b="1" dirty="0">
              <a:solidFill>
                <a:prstClr val="white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80112" y="2780928"/>
            <a:ext cx="3024336" cy="504056"/>
          </a:xfrm>
          <a:prstGeom prst="rect">
            <a:avLst/>
          </a:prstGeom>
        </p:spPr>
        <p:txBody>
          <a:bodyPr wrap="none">
            <a:prstTxWarp prst="textFadeUp">
              <a:avLst>
                <a:gd name="adj" fmla="val 698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  JESUS: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433" y="5589240"/>
            <a:ext cx="91325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SEUS  ATOS  NÃO  CORRESPONDEM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AOS  SEUS  CONSELHOS.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7075" y="5805264"/>
            <a:ext cx="91610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ATUAM  PELOS  FENÔMENOS.</a:t>
            </a:r>
          </a:p>
        </p:txBody>
      </p:sp>
    </p:spTree>
    <p:extLst>
      <p:ext uri="{BB962C8B-B14F-4D97-AF65-F5344CB8AC3E}">
        <p14:creationId xmlns:p14="http://schemas.microsoft.com/office/powerpoint/2010/main" val="36900220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  <p:bldP spid="2" grpId="0"/>
      <p:bldP spid="2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51520" y="188640"/>
            <a:ext cx="8640960" cy="39081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FALSOS  PROFETAS  REVELADOS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5517232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OS   DESENCARNADOS.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5580112" y="2521508"/>
            <a:ext cx="3384376" cy="1051508"/>
          </a:xfrm>
          <a:prstGeom prst="rect">
            <a:avLst/>
          </a:prstGeom>
        </p:spPr>
        <p:txBody>
          <a:bodyPr wrap="none">
            <a:prstTxWarp prst="textFadeUp">
              <a:avLst>
                <a:gd name="adj" fmla="val 1040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PELO</a:t>
            </a:r>
          </a:p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ESPIRITISMO: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9" y="1097867"/>
            <a:ext cx="2670319" cy="3157305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21974"/>
            <a:ext cx="2553744" cy="3143130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3" y="1288323"/>
            <a:ext cx="2595609" cy="3148789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89" y="1417203"/>
            <a:ext cx="2496565" cy="3166763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76" y="1593666"/>
            <a:ext cx="2228098" cy="3172421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47" y="1742354"/>
            <a:ext cx="2386285" cy="3190396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06" y="1918421"/>
            <a:ext cx="2493490" cy="3166763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sp>
        <p:nvSpPr>
          <p:cNvPr id="23" name="Retângulo 22"/>
          <p:cNvSpPr/>
          <p:nvPr/>
        </p:nvSpPr>
        <p:spPr>
          <a:xfrm>
            <a:off x="0" y="5157192"/>
            <a:ext cx="9144000" cy="15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ESPÍRITOS  ENGANADORES,  HIPÓCRITAS,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ORGULHOSOS,  </a:t>
            </a:r>
            <a:r>
              <a:rPr lang="pt-BR" sz="2800" b="1" dirty="0" err="1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PSEUDO-SÁBIOS</a:t>
            </a: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</a:t>
            </a:r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ATUAM  PELA  MEDIUNIDADE.</a:t>
            </a:r>
          </a:p>
        </p:txBody>
      </p:sp>
    </p:spTree>
    <p:extLst>
      <p:ext uri="{BB962C8B-B14F-4D97-AF65-F5344CB8AC3E}">
        <p14:creationId xmlns:p14="http://schemas.microsoft.com/office/powerpoint/2010/main" val="3663498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3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5013176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CARACTERÍSTICAS: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275856" y="171797"/>
            <a:ext cx="5868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IDENTIFICAÇÃO  DOS  ESPÍRITOS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“FALSOS  PROFETAS”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805264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DÃO-SE  NOMES  RESPEITÁVEIS.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013176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SUAS  TEORIAS: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661248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PASSÁ-LAS  PELO  CRIVO  DA  RAZÃO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DA  LÓGICA.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676" y="5733256"/>
            <a:ext cx="91333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SEMEIAM  A  DESUNIÃO.</a:t>
            </a:r>
          </a:p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IMPELEM  OS  GRUPOS  AO  ISOLAMENTO.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676" y="5733256"/>
            <a:ext cx="91333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SUBMETÊ-LAS  AO  BOM-SENSO  DAS  MASSAS.</a:t>
            </a:r>
          </a:p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VERIFICÁ-LAS  EM  OUTROS  GRUPOS.</a:t>
            </a:r>
          </a:p>
        </p:txBody>
      </p:sp>
    </p:spTree>
    <p:extLst>
      <p:ext uri="{BB962C8B-B14F-4D97-AF65-F5344CB8AC3E}">
        <p14:creationId xmlns:p14="http://schemas.microsoft.com/office/powerpoint/2010/main" val="260126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7" grpId="0"/>
      <p:bldP spid="8" grpId="0"/>
      <p:bldP spid="8" grpId="1"/>
      <p:bldP spid="2" grpId="0"/>
      <p:bldP spid="2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4581128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DESCONFIAR  DAS  QUE: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915816" y="181089"/>
            <a:ext cx="622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NAS  COMUNICAÇÕES  DOS  ESPÍRITOS</a:t>
            </a:r>
            <a:endParaRPr lang="pt-BR" sz="3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229200"/>
            <a:ext cx="9144000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TRAZEM  CARÁTER  DE  MISTICISMO.</a:t>
            </a:r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PRESCREVEM  CERIMÔNIAS  E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 EXTRAVAGANTES.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013176"/>
            <a:ext cx="9144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REPELI  SEM  CONDESCENDÊNCIA  TODOS  OS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  QUE  SE  APRESENTAM  COMO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CONSELHEIROS  EXCLUSIVOS,  PREGANDO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SEPARAÇÃO  E  O  INSULAMENTO.</a:t>
            </a:r>
          </a:p>
        </p:txBody>
      </p:sp>
    </p:spTree>
    <p:extLst>
      <p:ext uri="{BB962C8B-B14F-4D97-AF65-F5344CB8AC3E}">
        <p14:creationId xmlns:p14="http://schemas.microsoft.com/office/powerpoint/2010/main" val="5518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4" grpId="1"/>
      <p:bldP spid="5" grpId="0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464</Words>
  <Application>Microsoft Office PowerPoint</Application>
  <PresentationFormat>Apresentação na tela (4:3)</PresentationFormat>
  <Paragraphs>104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1_Tema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106</cp:revision>
  <dcterms:created xsi:type="dcterms:W3CDTF">2012-07-31T18:01:29Z</dcterms:created>
  <dcterms:modified xsi:type="dcterms:W3CDTF">2018-06-15T03:40:09Z</dcterms:modified>
</cp:coreProperties>
</file>