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89" r:id="rId3"/>
    <p:sldId id="293" r:id="rId4"/>
    <p:sldId id="274" r:id="rId5"/>
    <p:sldId id="283" r:id="rId6"/>
    <p:sldId id="276" r:id="rId7"/>
    <p:sldId id="277" r:id="rId8"/>
    <p:sldId id="294" r:id="rId9"/>
    <p:sldId id="287" r:id="rId10"/>
    <p:sldId id="296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D4D41A"/>
    <a:srgbClr val="CEB85A"/>
    <a:srgbClr val="000000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3968" y="1556792"/>
            <a:ext cx="48600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PRODÍGIOS  DOS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FALSOS  PROFETAS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INSTRUÇÕES  DOS  ESPÍRITOS</a:t>
            </a:r>
          </a:p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FALSOS  PROFETAS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JEREMIAS  E  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3968" y="3052117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FALSOS  CRISTOS  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51920" y="1681644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31840" y="369238"/>
            <a:ext cx="3278133" cy="672083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9" y="4365104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428109559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4869160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ESCUTEIS  AS  PALAVRAS  DOS  PROFETAS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VOS  ENGANAM.  ELES  PUBLICAM  AS 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VISÕES  DE  SEUS  CORAÇÕES  E  NÃO  O  QUE 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APRENDERAM  DA  BOCA  DO  SENHOR.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446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ANTES  DE  CRISTO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PALAVRAS  DE  JEREMIAS    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(646  </a:t>
            </a:r>
            <a:r>
              <a:rPr lang="pt-BR" sz="28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a.C.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1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157192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NAQUELA  ÉPOCA  OS  CHARLATÃES  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EXALTADOS  ABUSAVAM  DO  DOM  DA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PROFECIA  E  O  EXPLORAVAM.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91680" y="188640"/>
            <a:ext cx="5904656" cy="88209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LUOZ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  PROTETOR</a:t>
            </a:r>
            <a:endParaRPr lang="pt-BR" sz="27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32" y="5157192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ABUSAVAM  DA  FÉ  SIMPLES  E  QUASE  CEGA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POVO,  PREDIZENDO,  POR  DINHEIRO,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COISAS  BOAS  E  AGRADÁVEIS.</a:t>
            </a:r>
          </a:p>
        </p:txBody>
      </p:sp>
    </p:spTree>
    <p:extLst>
      <p:ext uri="{BB962C8B-B14F-4D97-AF65-F5344CB8AC3E}">
        <p14:creationId xmlns:p14="http://schemas.microsoft.com/office/powerpoint/2010/main" val="8302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085184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“LEVANTAR-SE-ÃO  FALSOS  CRISTOS  E  FALSOS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PROFETAS,  QUE  FARÃO  GRANDES  PRODÍGIOS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COISAS  DE  ESPANTAR,  A  PONTO  DE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SEDUZIREM  OS  PRÓPRIOS  ESCOLHIDOS.”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16632"/>
            <a:ext cx="8208912" cy="48199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PRODÍGIOS  DOS  FALSOS  PROFETAS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29980" y="764704"/>
            <a:ext cx="391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(MATEUS,  24:4-5;  MARCOS,  13:5-6) </a:t>
            </a:r>
            <a:endParaRPr lang="pt-BR" sz="1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21386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3764" y="332656"/>
            <a:ext cx="7488832" cy="9332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VERDADEIRO  SENTIDO  DO  TERMO “PRODÍGIO”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90663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ACEPÇÃO  TEOLÓGICA: </a:t>
            </a:r>
            <a:endParaRPr lang="pt-BR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80" y="5013176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PRODÍGIOS  E  OS  MILAGRES  SÃO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FENÔMENOS  EXCEPCIONAIS,  FORA  DAS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DA  NATUREZA.</a:t>
            </a:r>
          </a:p>
        </p:txBody>
      </p:sp>
    </p:spTree>
    <p:extLst>
      <p:ext uri="{BB962C8B-B14F-4D97-AF65-F5344CB8AC3E}">
        <p14:creationId xmlns:p14="http://schemas.microsoft.com/office/powerpoint/2010/main" val="5793608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4401" y="4941168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FENÔMENO  CUJA  CAUSA  É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DESCONHECIDA  PASSA  POR  SOBRENATURAL,  MARAVILHOSO  E  MIRACULOSO.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PRODÍGIOS  E  OS  MILAGRES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EXISTEM?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2420888"/>
            <a:ext cx="2016224" cy="648072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6203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  <a:endParaRPr lang="pt-BR" sz="4000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9356" y="4937443"/>
            <a:ext cx="910308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ENCONTRADA  A  CAUSA,  RECONHECE-SE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FENÔMENO  NÃO  É  MAIS  DO  QUE  APLICAÇÃO  DE  UMA  LEI  DA  NATUREZA.</a:t>
            </a:r>
          </a:p>
        </p:txBody>
      </p:sp>
    </p:spTree>
    <p:extLst>
      <p:ext uri="{BB962C8B-B14F-4D97-AF65-F5344CB8AC3E}">
        <p14:creationId xmlns:p14="http://schemas.microsoft.com/office/powerpoint/2010/main" val="26271889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88640"/>
            <a:ext cx="7776864" cy="75501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PRODÍGIOS  DOS  FALSOS  PROFETAS  TÊM  ORIGEM: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220072" y="1828290"/>
            <a:ext cx="3913014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CONHECIMENTOS  ADQUIRIDOS.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5220072" y="4005064"/>
            <a:ext cx="393243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FACULDADES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ORGÂNICAS.</a:t>
            </a:r>
            <a:endParaRPr lang="pt-BR" sz="2800" dirty="0"/>
          </a:p>
        </p:txBody>
      </p:sp>
      <p:sp>
        <p:nvSpPr>
          <p:cNvPr id="16" name="Retângulo 15"/>
          <p:cNvSpPr/>
          <p:nvPr/>
        </p:nvSpPr>
        <p:spPr>
          <a:xfrm>
            <a:off x="5250139" y="1844824"/>
            <a:ext cx="3893861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JÁ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CONHECIDAS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CIÊNCIA.</a:t>
            </a:r>
            <a:endParaRPr lang="pt-BR" sz="2600" dirty="0"/>
          </a:p>
        </p:txBody>
      </p:sp>
      <p:sp>
        <p:nvSpPr>
          <p:cNvPr id="17" name="Retângulo 16"/>
          <p:cNvSpPr/>
          <p:nvPr/>
        </p:nvSpPr>
        <p:spPr>
          <a:xfrm>
            <a:off x="5208390" y="3717032"/>
            <a:ext cx="3935610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AINDA   </a:t>
            </a:r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DESCONHECIDAS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CIÊNCIA.</a:t>
            </a:r>
            <a:endParaRPr lang="pt-BR" sz="2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" y="5805264"/>
            <a:ext cx="91330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SIMPLES  APLICAÇÕES  DAS  LEIS  DA  NATUREZA.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16969" y="57861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ACESSÍVEIS  AOS  DIGNOS  E  AOS  INDIGNOS.</a:t>
            </a:r>
          </a:p>
        </p:txBody>
      </p:sp>
    </p:spTree>
    <p:extLst>
      <p:ext uri="{BB962C8B-B14F-4D97-AF65-F5344CB8AC3E}">
        <p14:creationId xmlns:p14="http://schemas.microsoft.com/office/powerpoint/2010/main" val="2555314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  <p:bldP spid="17" grpId="0"/>
      <p:bldP spid="15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t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83568" y="0"/>
            <a:ext cx="7920880" cy="76470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SÃO  OS  FALSOS  PROFETAS?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5733256"/>
            <a:ext cx="91786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APROVEITAM-SE  DA  BOA-FÉ  DE  PESSOAS  QUE  ACREDITAM  SEREM  ELES  MISSIONÁRIOS  DIVINOS.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611505"/>
            <a:ext cx="917860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BEM  REALIZADO  REVELA  O  GRAU  DO  ADIANTAMENTO  MORAL,  CARACTERIZANDO  OS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SÃO  FALSOS  OU  VERDADEIROS  PROFETAS.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AQUELES  QUE  EXPLORAM  O  CONHECIMENTO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AS  FACULDADES  ORGÂNICAS  ESPECIAIS  QUE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POSSUEM  EM  PROVEITO  DE  SUAS  AMBIÇÕES,  DE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INTERESSES  E  DO  SEU  ANSEIO  DE  DOMINAÇÃO.</a:t>
            </a:r>
          </a:p>
        </p:txBody>
      </p:sp>
    </p:spTree>
    <p:extLst>
      <p:ext uri="{BB962C8B-B14F-4D97-AF65-F5344CB8AC3E}">
        <p14:creationId xmlns:p14="http://schemas.microsoft.com/office/powerpoint/2010/main" val="9374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119576" y="4725144"/>
            <a:ext cx="5260736" cy="50405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  O  CONHECIMENTO: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7624" y="106943"/>
            <a:ext cx="6912768" cy="7920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NOS  DEFENDER  DOS   FALSOS  PROFETAS?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892" y="5805264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ILUMINARÁ  A  MENTE  HUMANA.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11760" y="4774257"/>
            <a:ext cx="4824536" cy="504057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CONSEQUENTEMENTE: </a:t>
            </a: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661248"/>
            <a:ext cx="91074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DIMINUIRÁ  O  NÚMERO  DELES  À  MEDIDA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HUMANIDADE  SE  ESCLARECE.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80526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ANIQUILARÁ  A  FÉ  CEGA.</a:t>
            </a:r>
          </a:p>
        </p:txBody>
      </p:sp>
    </p:spTree>
    <p:extLst>
      <p:ext uri="{BB962C8B-B14F-4D97-AF65-F5344CB8AC3E}">
        <p14:creationId xmlns:p14="http://schemas.microsoft.com/office/powerpoint/2010/main" val="28009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uiExpand="1" build="allAtOnce"/>
      <p:bldP spid="14" grpId="0"/>
      <p:bldP spid="15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406</Words>
  <Application>Microsoft Office PowerPoint</Application>
  <PresentationFormat>Apresentação na tela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81</cp:revision>
  <dcterms:created xsi:type="dcterms:W3CDTF">2012-07-31T18:01:29Z</dcterms:created>
  <dcterms:modified xsi:type="dcterms:W3CDTF">2018-06-15T03:38:02Z</dcterms:modified>
</cp:coreProperties>
</file>