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98" r:id="rId3"/>
    <p:sldId id="289" r:id="rId4"/>
    <p:sldId id="269" r:id="rId5"/>
    <p:sldId id="274" r:id="rId6"/>
    <p:sldId id="279" r:id="rId7"/>
    <p:sldId id="299" r:id="rId8"/>
    <p:sldId id="300" r:id="rId9"/>
    <p:sldId id="270" r:id="rId10"/>
    <p:sldId id="285" r:id="rId11"/>
    <p:sldId id="290" r:id="rId12"/>
    <p:sldId id="293" r:id="rId13"/>
    <p:sldId id="292" r:id="rId14"/>
    <p:sldId id="295" r:id="rId15"/>
    <p:sldId id="29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000000"/>
    <a:srgbClr val="111111"/>
    <a:srgbClr val="FFFFC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13" autoAdjust="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0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BC9-CD01-4838-ACD0-643FEE7AB655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4C18-7853-45B7-8BD6-339BCDC82E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35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35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35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3448-4933-4A68-A0B7-740889ABB15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1A2F-469F-4AB4-8AE3-B837AFCF9F7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2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950B-E619-44CF-8FFD-B6B3220DBB2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3C3A-E803-4FF2-A0E6-F50A1C4D9A2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829B-565A-4EA9-B151-C2A4F972B63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DF56-70B0-4905-80F4-DD09E37F8AD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27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C25E-1ECB-4EB7-B2E1-53F66F667B1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FB12-E0C9-40E8-9254-EBC723F2FD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8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3527-4819-454A-B49D-9B9B3F9C273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6BB6-FB6B-4277-B7C2-A46062B87BA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2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152B-9E34-4440-B757-F9D707E77DE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57C5-0187-4EDB-977C-03A2E3F1F62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05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BDDD-CE89-48F9-901D-71ECC493A5C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3DFE-B61A-4EDA-91FE-E50C6F0A820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8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C476-1586-444D-9E16-26E9B47215B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781E-000B-40EA-90F6-E42B8C3E747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7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5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7D85-9AE9-453E-B506-1198168E5DB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FDD1-22C4-44FA-ADBB-6AD8454535F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66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641A-D0C9-4AAB-B92C-6FFEAEE2B73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253D-9346-4090-BEF0-5C1954DBA96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89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31F5-3951-4302-80EB-0B610445C74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248A-7686-4B6D-9688-64F1162F6EE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1676C6-E9A0-4BEA-8B7C-6D56E406E61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B949B9-513A-4DAA-8BDC-31FD31D1923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8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51920" y="1875596"/>
            <a:ext cx="5286412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HAVERÁ  FALSOS  CRISTOS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FALSOS  PROFETAS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851920" y="1556792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2800" b="1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XXI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67944" y="4077072"/>
            <a:ext cx="50703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CONHECE-SE  A  ÁRVORE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FRUTO</a:t>
            </a:r>
          </a:p>
          <a:p>
            <a:pPr algn="ctr">
              <a:buFont typeface="Wingdings" pitchFamily="2" charset="2"/>
              <a:buChar char="Ø"/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MISSÃO  DOS  PROFETAS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8358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36512" y="5589240"/>
            <a:ext cx="9107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ESTÁ  EXCLUSIVAMENTE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NOS  CARACTERES  MORAIS.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188640"/>
            <a:ext cx="7848872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164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DIFERENÇA  ENTRE  O</a:t>
            </a:r>
          </a:p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VERDADEIRO  E  O  FALSO  </a:t>
            </a:r>
          </a:p>
        </p:txBody>
      </p:sp>
    </p:spTree>
    <p:extLst>
      <p:ext uri="{BB962C8B-B14F-4D97-AF65-F5344CB8AC3E}">
        <p14:creationId xmlns:p14="http://schemas.microsoft.com/office/powerpoint/2010/main" val="25990727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77" y="4005064"/>
            <a:ext cx="9144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TRADIÇÃO:</a:t>
            </a:r>
          </a:p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  DE  PREDIZER  O  FUTURO  A  FIM  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TRANSMITIREM  AVISOS  AOS  HOMENS.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88640"/>
            <a:ext cx="7848872" cy="471537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MISSÃO  DOS  PROFETAS</a:t>
            </a:r>
          </a:p>
        </p:txBody>
      </p:sp>
    </p:spTree>
    <p:extLst>
      <p:ext uri="{BB962C8B-B14F-4D97-AF65-F5344CB8AC3E}">
        <p14:creationId xmlns:p14="http://schemas.microsoft.com/office/powerpoint/2010/main" val="11749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2540" y="183022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SENTIDO  EVANGÉLICO: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260648"/>
            <a:ext cx="7200800" cy="512767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MISSÃO  DOS  PROFETAS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2924944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INSTRUIR  OS  HOMENS  E  REVELAR  AS  COISAS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OCULTAS  E  OS  MISTÉRIOS  DA  VIDA  ESPIRITUAL.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2852936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PORTANTO,  UM  HOMEM  SER  PROFETA,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FAZER  PREDIÇÕES.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13"/>
            <a:ext cx="4571999" cy="32797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85" y="3284538"/>
            <a:ext cx="4561863" cy="357346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51982" y="980728"/>
            <a:ext cx="4004468" cy="1323439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503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</a:t>
            </a:r>
          </a:p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PROFETAS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8902" y="3789040"/>
            <a:ext cx="45845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PESSOAS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ESPECIAIS.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609" y="4728626"/>
            <a:ext cx="45845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SUPERIORES  EM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  E  MORALIDADE.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2540" y="3717032"/>
            <a:ext cx="45845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MISSIONÁRIOS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12540" y="5013176"/>
            <a:ext cx="45845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MÉDIUNS  EM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POTENCIAL.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2540" y="3717032"/>
            <a:ext cx="45845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FIÉIS  E  VERDADEIROS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INTÉRPRETES  DAS  CORRENTES  MENTAIS  SUPERIORES.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12540" y="3573016"/>
            <a:ext cx="45845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  CAPTAR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REVELAÇÕES  E  ACONTECIMENTOS  FUTUROS.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14052" y="4221088"/>
            <a:ext cx="915090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FAZER  QUE  A  HUMANIDADE  AVANCE  MORALMENTE  E  INTELECTUALMENTE  SÃO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PRECISOS  HOMENS  SUPERIORES  EM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  E  EM  MORALIDADE.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14"/>
          <a:stretch/>
        </p:blipFill>
        <p:spPr>
          <a:xfrm>
            <a:off x="52168" y="0"/>
            <a:ext cx="4543361" cy="407034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98" y="15766"/>
            <a:ext cx="4587439" cy="40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987824" y="188640"/>
            <a:ext cx="3505231" cy="648071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329678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662761072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000"/>
                    </a14:imgEffect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404664"/>
            <a:ext cx="3240360" cy="10772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ENSINAMENTO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5301208"/>
            <a:ext cx="9144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PORTANTO,  CADA  ÁRVORE  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CONHECE  PELO  SEU  PRÓPRIO  FRUTO.</a:t>
            </a:r>
          </a:p>
        </p:txBody>
      </p:sp>
      <p:sp>
        <p:nvSpPr>
          <p:cNvPr id="14" name="CaixaDeTexto 4"/>
          <p:cNvSpPr txBox="1">
            <a:spLocks noChangeArrowheads="1"/>
          </p:cNvSpPr>
          <p:nvPr/>
        </p:nvSpPr>
        <p:spPr bwMode="auto">
          <a:xfrm>
            <a:off x="4632021" y="6391198"/>
            <a:ext cx="4237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(LUCAS,  CAP.  VI  -   MATEUS,  CAP.  VII)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063278"/>
            <a:ext cx="91439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ÁRVORE  QUE  PRODUZ  MAUS  FRUTOS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BOA  E  A  ÁRVORE  QUE  PRODUZ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  FRUTOS  NÃO  É  MÁ;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45510" y="4698427"/>
            <a:ext cx="910748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GUARDAI-VOS  DOS  FALSOS  PROFETAS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VIRÃO  TER  CONVOSCO  COBERTOS 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PELES  DE  OVELHAS  E  QUE  POR  DENTRO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LOBOS  RAPACES.</a:t>
            </a:r>
          </a:p>
        </p:txBody>
      </p:sp>
    </p:spTree>
    <p:extLst>
      <p:ext uri="{BB962C8B-B14F-4D97-AF65-F5344CB8AC3E}">
        <p14:creationId xmlns:p14="http://schemas.microsoft.com/office/powerpoint/2010/main" val="1689270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352928" cy="576063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SIMBOLOGIA  UTILIZADA  POR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59833" y="1894368"/>
            <a:ext cx="3384376" cy="906246"/>
          </a:xfrm>
          <a:prstGeom prst="rect">
            <a:avLst/>
          </a:prstGeom>
          <a:noFill/>
        </p:spPr>
        <p:txBody>
          <a:bodyPr wrap="square">
            <a:prstTxWarp prst="textTriangleInverted">
              <a:avLst>
                <a:gd name="adj" fmla="val 42172"/>
              </a:avLst>
            </a:prstTxWarp>
            <a:spAutoFit/>
            <a:scene3d>
              <a:camera prst="orthographicFront"/>
              <a:lightRig rig="threePt" dir="t"/>
            </a:scene3d>
            <a:sp3d extrusionH="190500" contourW="12700">
              <a:extrusionClr>
                <a:schemeClr val="bg1">
                  <a:lumMod val="8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ln w="3175"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ÁRVORE: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411760" y="299695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90500" contourW="12700">
              <a:extrusionClr>
                <a:schemeClr val="bg1">
                  <a:lumMod val="8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ln w="3175"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PROFETAS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059833" y="2060848"/>
            <a:ext cx="3384376" cy="720080"/>
          </a:xfrm>
          <a:prstGeom prst="rect">
            <a:avLst/>
          </a:prstGeom>
          <a:noFill/>
        </p:spPr>
        <p:txBody>
          <a:bodyPr wrap="square">
            <a:prstTxWarp prst="textTriangleInverted">
              <a:avLst>
                <a:gd name="adj" fmla="val 35454"/>
              </a:avLst>
            </a:prstTxWarp>
            <a:spAutoFit/>
            <a:scene3d>
              <a:camera prst="orthographicFront"/>
              <a:lightRig rig="threePt" dir="t"/>
            </a:scene3d>
            <a:sp3d extrusionH="190500" contourW="12700">
              <a:extrusionClr>
                <a:schemeClr val="bg1">
                  <a:lumMod val="8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FRUTOS: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549714" y="2523559"/>
            <a:ext cx="5900556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90500" contourW="12700">
              <a:extrusionClr>
                <a:schemeClr val="bg1">
                  <a:lumMod val="8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ln w="3175"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pt-BR" sz="3200" b="1" dirty="0">
                <a:ln w="3175"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AS  SUAS  OBRAS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692756" y="6381328"/>
            <a:ext cx="2487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(LUCAS,  6:43  A  45)</a:t>
            </a:r>
            <a:endParaRPr lang="pt-BR" sz="1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01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3" grpId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544522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PODE  PRODUZIR  BONS  FRUTOS.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PRODUZ  MAUS  FRUTOS.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27984" y="5877272"/>
            <a:ext cx="45957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PRODUZ  BONS  FRUTOS.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4473" y="188640"/>
            <a:ext cx="4503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ÁRVORE  MÁ: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48434" y="188640"/>
            <a:ext cx="4563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ÁRVORE  BOA:</a:t>
            </a:r>
          </a:p>
        </p:txBody>
      </p:sp>
    </p:spTree>
    <p:extLst>
      <p:ext uri="{BB962C8B-B14F-4D97-AF65-F5344CB8AC3E}">
        <p14:creationId xmlns:p14="http://schemas.microsoft.com/office/powerpoint/2010/main" val="7244059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13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88640"/>
            <a:ext cx="8280920" cy="33797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GUARDAI-VOS  DOS  FALSOS  PROFETAS!</a:t>
            </a:r>
          </a:p>
        </p:txBody>
      </p:sp>
      <p:sp>
        <p:nvSpPr>
          <p:cNvPr id="2" name="Retângulo 1"/>
          <p:cNvSpPr/>
          <p:nvPr/>
        </p:nvSpPr>
        <p:spPr>
          <a:xfrm>
            <a:off x="-3" y="60212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CONHECÊ-LOS-EIS  PELOS  SEUS  FRUTOS.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3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078408" cy="688538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0" y="116632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BONS  FRUTOS</a:t>
            </a:r>
            <a:endParaRPr lang="pt-BR" sz="4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5373216"/>
            <a:ext cx="91959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AS  OBRAS  EM  FAVOR  DO  BEM  COMUM,  SUSTENTADAS  POR  VALORES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EXCLUSIVAMENTE  MORAIS.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0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1" t="13953" r="12460"/>
          <a:stretch/>
        </p:blipFill>
        <p:spPr>
          <a:xfrm>
            <a:off x="-36512" y="0"/>
            <a:ext cx="9180512" cy="6885385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0" y="0"/>
            <a:ext cx="9193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MAUS  FRUTOS</a:t>
            </a:r>
            <a:endParaRPr lang="pt-BR" sz="4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15443" y="4941168"/>
            <a:ext cx="91594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AS  FALSAS  OBRAS,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FALSAS  IDEIAS,  PROMOÇÕES  QUE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VISAM  OUTROS  INTERESSES  E  NÃO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O  BEM  COLETIVO.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1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0012" y="5979267"/>
            <a:ext cx="91270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POSSUI  OS  MAIS  ELEVADOS  VALORES  MORAIS: 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939" y="5848816"/>
            <a:ext cx="91270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CARIDADE,  AMOR,  HUMILDADE,  BONDADE  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DESINTERESSE  PESSOAL. 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4" y="56818"/>
            <a:ext cx="7505847" cy="70788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164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CARACTERÍSTICAS  DO</a:t>
            </a:r>
          </a:p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VERDADEIRO  PROFETA</a:t>
            </a:r>
          </a:p>
        </p:txBody>
      </p:sp>
    </p:spTree>
    <p:extLst>
      <p:ext uri="{BB962C8B-B14F-4D97-AF65-F5344CB8AC3E}">
        <p14:creationId xmlns:p14="http://schemas.microsoft.com/office/powerpoint/2010/main" val="14779942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1088" y="5229200"/>
            <a:ext cx="9127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ABUSA  DOS  CONHECIMENTOS  QUE  POSSUI  EM  PROVEITO  DE  SUAS  AMBIÇÕES,  DE  SEUS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INTERESSES  E  DE  SEU  ANSEIO  DE  DOMINAÇÃO. 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128826"/>
            <a:ext cx="7505847" cy="70788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164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CARACTERÍSTICAS  DO</a:t>
            </a:r>
          </a:p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FALSO  PROFETA</a:t>
            </a:r>
          </a:p>
        </p:txBody>
      </p:sp>
    </p:spTree>
    <p:extLst>
      <p:ext uri="{BB962C8B-B14F-4D97-AF65-F5344CB8AC3E}">
        <p14:creationId xmlns:p14="http://schemas.microsoft.com/office/powerpoint/2010/main" val="16975392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406</Words>
  <Application>Microsoft Office PowerPoint</Application>
  <PresentationFormat>Apresentação na tela (4:3)</PresentationFormat>
  <Paragraphs>101</Paragraphs>
  <Slides>14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90</cp:revision>
  <dcterms:created xsi:type="dcterms:W3CDTF">2012-07-31T18:01:29Z</dcterms:created>
  <dcterms:modified xsi:type="dcterms:W3CDTF">2018-06-15T02:59:34Z</dcterms:modified>
</cp:coreProperties>
</file>