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313" r:id="rId3"/>
    <p:sldId id="346" r:id="rId4"/>
    <p:sldId id="347" r:id="rId5"/>
    <p:sldId id="348" r:id="rId6"/>
    <p:sldId id="349" r:id="rId7"/>
    <p:sldId id="354" r:id="rId8"/>
    <p:sldId id="351" r:id="rId9"/>
    <p:sldId id="355" r:id="rId10"/>
    <p:sldId id="358" r:id="rId11"/>
    <p:sldId id="317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B2B2B2"/>
    <a:srgbClr val="C7C29D"/>
    <a:srgbClr val="B1AA77"/>
    <a:srgbClr val="E2BD74"/>
    <a:srgbClr val="B2A4AA"/>
    <a:srgbClr val="76646C"/>
    <a:srgbClr val="B69972"/>
    <a:srgbClr val="D9D5BD"/>
    <a:srgbClr val="E2D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5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780" y="156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98629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81979" y="4797152"/>
            <a:ext cx="51480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OBREIROS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DO  SENHOR 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76700" y="1604700"/>
            <a:ext cx="514239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3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CAPÍTULO  XX  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976700" y="2989401"/>
            <a:ext cx="51423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TRABALHADORES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ÚLTIMA  HORA</a:t>
            </a:r>
          </a:p>
        </p:txBody>
      </p:sp>
    </p:spTree>
    <p:extLst>
      <p:ext uri="{BB962C8B-B14F-4D97-AF65-F5344CB8AC3E}">
        <p14:creationId xmlns:p14="http://schemas.microsoft.com/office/powerpoint/2010/main" val="2170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75856" y="260648"/>
            <a:ext cx="2952328" cy="634015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4311570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67544" y="170637"/>
            <a:ext cx="8352928" cy="954107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718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MENSAGEM  DO  ESPÍRITO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  VERDADE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707905" y="5661248"/>
            <a:ext cx="543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Paris,  1862</a:t>
            </a:r>
          </a:p>
        </p:txBody>
      </p:sp>
    </p:spTree>
    <p:extLst>
      <p:ext uri="{BB962C8B-B14F-4D97-AF65-F5344CB8AC3E}">
        <p14:creationId xmlns:p14="http://schemas.microsoft.com/office/powerpoint/2010/main" val="126245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3000" r="-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-4196" y="116632"/>
            <a:ext cx="4288164" cy="180020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7776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TRANSFORMAÇÃO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  TERRA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15343" y="5301208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APROXIMA-SE  O  TEMPO  EM  QUE  SE  CUMPRIRÃO  AS  COISAS  ANUNCIADAS  PARA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TRANSFORMAÇÃO  DA  HUMANIDADE.</a:t>
            </a:r>
          </a:p>
        </p:txBody>
      </p:sp>
    </p:spTree>
    <p:extLst>
      <p:ext uri="{BB962C8B-B14F-4D97-AF65-F5344CB8AC3E}">
        <p14:creationId xmlns:p14="http://schemas.microsoft.com/office/powerpoint/2010/main" val="10703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11560" y="188640"/>
            <a:ext cx="8136904" cy="37659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184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AOS  TRABALHADORES  DO  SENHOR 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7713" y="5907469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SERÃO  DITOSOS!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0" y="5661248"/>
            <a:ext cx="915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SEUS  DIAS  DE  TRABALHO  SERÃO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PAGOS  PELO  CÊNTUPLO.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15343" y="5733256"/>
            <a:ext cx="915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Médicos  Voluntários  -  Ebola</a:t>
            </a:r>
          </a:p>
        </p:txBody>
      </p:sp>
      <p:sp>
        <p:nvSpPr>
          <p:cNvPr id="2" name="Retângulo 1"/>
          <p:cNvSpPr/>
          <p:nvPr/>
        </p:nvSpPr>
        <p:spPr>
          <a:xfrm>
            <a:off x="5940152" y="1476804"/>
            <a:ext cx="3041599" cy="440028"/>
          </a:xfrm>
          <a:prstGeom prst="rect">
            <a:avLst/>
          </a:prstGeom>
        </p:spPr>
        <p:txBody>
          <a:bodyPr wrap="none">
            <a:prstTxWarp prst="textFadeUp">
              <a:avLst>
                <a:gd name="adj" fmla="val 6895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RECOMPENSAS:</a:t>
            </a:r>
          </a:p>
        </p:txBody>
      </p:sp>
    </p:spTree>
    <p:extLst>
      <p:ext uri="{BB962C8B-B14F-4D97-AF65-F5344CB8AC3E}">
        <p14:creationId xmlns:p14="http://schemas.microsoft.com/office/powerpoint/2010/main" val="128069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188640"/>
            <a:ext cx="9159342" cy="93610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7447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AOS  TRABALHADORES  DO  SENHOR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DIFICULDADES  A  SUPERAR: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9013" y="5748999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RIVALIDADES;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0" y="5733256"/>
            <a:ext cx="915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DISCÓRDIAS  E  DISSENSÕES; 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517232"/>
            <a:ext cx="9121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NÃO  PROVOCAR  DANO  À  OBRA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DOUTRINA  ESPÍRITA.</a:t>
            </a:r>
          </a:p>
        </p:txBody>
      </p:sp>
    </p:spTree>
    <p:extLst>
      <p:ext uri="{BB962C8B-B14F-4D97-AF65-F5344CB8AC3E}">
        <p14:creationId xmlns:p14="http://schemas.microsoft.com/office/powerpoint/2010/main" val="8850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5" grpId="0"/>
      <p:bldP spid="1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844539" y="188640"/>
            <a:ext cx="5597797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CENSO  DIVINO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22293" y="5917921"/>
            <a:ext cx="913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FALSOS  SERVIDORES: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5702476"/>
            <a:ext cx="9126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VIVEM  E  BUSCAM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PRAZERES  TERRENOS.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383" y="570247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ENCONTRA-SE  MARCADOS  PELA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JUSTIÇA  DIVINA.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1459" y="5702476"/>
            <a:ext cx="9152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SATISFAZEM  O  EGOÍSMO  E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ORGULHO  PRÓPRIO.</a:t>
            </a:r>
          </a:p>
        </p:txBody>
      </p:sp>
    </p:spTree>
    <p:extLst>
      <p:ext uri="{BB962C8B-B14F-4D97-AF65-F5344CB8AC3E}">
        <p14:creationId xmlns:p14="http://schemas.microsoft.com/office/powerpoint/2010/main" val="189726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4" grpId="1"/>
      <p:bldP spid="15" grpId="0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-19012" y="4869160"/>
            <a:ext cx="9121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FIÉIS  SERVIDORES: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085184"/>
            <a:ext cx="9121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QUE  TRABALHAM  SEM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VISAR  RETRIBUIÇÃO.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013176"/>
            <a:ext cx="9159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OCUPARÃO  OS  POSTOS  MAIS  DIFÍCIEIS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REGENERAÇÃO  PELO  ESPIRITISMO.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682" y="5013176"/>
            <a:ext cx="9121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QUE  NÃO  RECUAM  NAS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TAREFAS.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517311" y="260648"/>
            <a:ext cx="6048672" cy="6480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CENSO  DIVINO</a:t>
            </a:r>
          </a:p>
        </p:txBody>
      </p:sp>
    </p:spTree>
    <p:extLst>
      <p:ext uri="{BB962C8B-B14F-4D97-AF65-F5344CB8AC3E}">
        <p14:creationId xmlns:p14="http://schemas.microsoft.com/office/powerpoint/2010/main" val="41776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0"/>
      <p:bldP spid="9" grpId="1"/>
      <p:bldP spid="10" grpId="0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7000"/>
                    </a14:imgEffect>
                  </a14:imgLayer>
                </a14:imgProps>
              </a:ext>
            </a:extLst>
          </a:blip>
          <a:srcRect/>
          <a:stretch>
            <a:fillRect t="-1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99592" y="116632"/>
            <a:ext cx="7560840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PROMESSA  DO  CRISTO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0"/>
            <a:ext cx="9159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“OS  PRIMEIROS  SERÃO  OS  ÚLTIMOS  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ÚLTIMOS  SERÃO  OS  PRIMEIROS”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" y="5428381"/>
            <a:ext cx="55081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FALSOS  SERVIDORES: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PRIMEIROS  QUE  SERÃO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ÚLTIMOS.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1279" y="5407421"/>
            <a:ext cx="51845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FIÉIS  SERVIDORES: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ÚLTIMOS  QUE  SERÃO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PRIMEIROS.</a:t>
            </a:r>
          </a:p>
        </p:txBody>
      </p:sp>
    </p:spTree>
    <p:extLst>
      <p:ext uri="{BB962C8B-B14F-4D97-AF65-F5344CB8AC3E}">
        <p14:creationId xmlns:p14="http://schemas.microsoft.com/office/powerpoint/2010/main" val="127413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5" grpId="0"/>
      <p:bldP spid="5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332656"/>
            <a:ext cx="6000725" cy="108012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528"/>
              </a:avLst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PALAVRAS  DO  ESPÍRITO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DE  VERDADE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301" y="635493"/>
            <a:ext cx="6866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VINDE  A  MIM,  VÓS  QUE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SOIS  BONS  SERVIDORES!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360884"/>
            <a:ext cx="71076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DITOSOS  SERÃO  POR  HAVEREM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TRABALHADO  NA  SEARA  DO  SENHOR,  COM  DESINTERESSE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CARIDADE!</a:t>
            </a:r>
          </a:p>
        </p:txBody>
      </p:sp>
    </p:spTree>
    <p:extLst>
      <p:ext uri="{BB962C8B-B14F-4D97-AF65-F5344CB8AC3E}">
        <p14:creationId xmlns:p14="http://schemas.microsoft.com/office/powerpoint/2010/main" val="295499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7" grpId="0"/>
      <p:bldP spid="7" grpId="1"/>
      <p:bldP spid="5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4390</TotalTime>
  <Words>250</Words>
  <Application>Microsoft Office PowerPoint</Application>
  <PresentationFormat>Apresentação na tela (4:3)</PresentationFormat>
  <Paragraphs>64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309</cp:revision>
  <dcterms:created xsi:type="dcterms:W3CDTF">2013-07-08T17:56:35Z</dcterms:created>
  <dcterms:modified xsi:type="dcterms:W3CDTF">2018-06-15T02:52:38Z</dcterms:modified>
</cp:coreProperties>
</file>