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13" r:id="rId3"/>
    <p:sldId id="346" r:id="rId4"/>
    <p:sldId id="347" r:id="rId5"/>
    <p:sldId id="356" r:id="rId6"/>
    <p:sldId id="348" r:id="rId7"/>
    <p:sldId id="349" r:id="rId8"/>
    <p:sldId id="358" r:id="rId9"/>
    <p:sldId id="351" r:id="rId10"/>
    <p:sldId id="352" r:id="rId11"/>
    <p:sldId id="357" r:id="rId12"/>
    <p:sldId id="353" r:id="rId13"/>
    <p:sldId id="354" r:id="rId14"/>
    <p:sldId id="31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FF"/>
    <a:srgbClr val="B2B2B2"/>
    <a:srgbClr val="C7C29D"/>
    <a:srgbClr val="B1AA77"/>
    <a:srgbClr val="E2BD74"/>
    <a:srgbClr val="B2A4AA"/>
    <a:srgbClr val="76646C"/>
    <a:srgbClr val="B6997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80" y="156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1650866"/>
            <a:ext cx="51423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3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CAPÍTULO  XX 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81979" y="4941168"/>
            <a:ext cx="51480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MISSÃO  DOS  ESPÍRITAS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95936" y="3061409"/>
            <a:ext cx="5142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TRABALHADORES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ÚLTIMA  HORA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188640"/>
            <a:ext cx="8640960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IDENTIFICAÇÃO  DOS  BONS  ESPÍRITAS: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517232"/>
            <a:ext cx="9156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ENSINAM  E  PRATICAM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VERDADEIRA  CARIDADE.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2075" y="5877272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LEVAM  CONSOLO  AOS  AFLITOS.</a:t>
            </a:r>
          </a:p>
        </p:txBody>
      </p:sp>
    </p:spTree>
    <p:extLst>
      <p:ext uri="{BB962C8B-B14F-4D97-AF65-F5344CB8AC3E}">
        <p14:creationId xmlns:p14="http://schemas.microsoft.com/office/powerpoint/2010/main" val="20059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5517232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EXEMPLIFICAM  O  AMOR  AO  PRÓXIMO.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517232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DEMONSTRAM  DESINTERESSE  PESSOAL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SÃO  ABNEGADOS.</a:t>
            </a:r>
          </a:p>
        </p:txBody>
      </p:sp>
    </p:spTree>
    <p:extLst>
      <p:ext uri="{BB962C8B-B14F-4D97-AF65-F5344CB8AC3E}">
        <p14:creationId xmlns:p14="http://schemas.microsoft.com/office/powerpoint/2010/main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" y="260648"/>
            <a:ext cx="3707903" cy="144016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122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PALAVRAS   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KARDEC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15" y="5685485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RECONHECE-SE  O  VERDADEIRO  ESPÍRITA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SUA  TRANSFORMAÇÃO  MORAL;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315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PELOS  ESFORÇOS  QUE  EMPREGA  PARA  DOMAR  SUAS  MÁS  INCLINAÇÕES.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432" y="6021288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  Evangelho  Seg.  Espiritismo  -  Cap.  XVII)</a:t>
            </a:r>
          </a:p>
        </p:txBody>
      </p:sp>
    </p:spTree>
    <p:extLst>
      <p:ext uri="{BB962C8B-B14F-4D97-AF65-F5344CB8AC3E}">
        <p14:creationId xmlns:p14="http://schemas.microsoft.com/office/powerpoint/2010/main" val="12303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75856" y="260648"/>
            <a:ext cx="3024336" cy="72008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99592" y="332656"/>
            <a:ext cx="7543154" cy="64807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277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INSTRUÇÃO  ESPIRITUAL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834" y="5301208"/>
            <a:ext cx="9121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ERASTO  -  Paris,  1863</a:t>
            </a:r>
          </a:p>
        </p:txBody>
      </p:sp>
    </p:spTree>
    <p:extLst>
      <p:ext uri="{BB962C8B-B14F-4D97-AF65-F5344CB8AC3E}">
        <p14:creationId xmlns:p14="http://schemas.microsoft.com/office/powerpoint/2010/main" val="126245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87054" y="116632"/>
            <a:ext cx="6985346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MISSÃO  DOS  ESPÍRITAS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26544" y="5993663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DIVULGAR  A  REENCARNAÇÃO.</a:t>
            </a:r>
          </a:p>
        </p:txBody>
      </p:sp>
    </p:spTree>
    <p:extLst>
      <p:ext uri="{BB962C8B-B14F-4D97-AF65-F5344CB8AC3E}">
        <p14:creationId xmlns:p14="http://schemas.microsoft.com/office/powerpoint/2010/main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4643438" y="1988840"/>
            <a:ext cx="4500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DIVULGAR  A  CONSEQUÊNCIA 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BEM  E  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MAL.</a:t>
            </a:r>
          </a:p>
        </p:txBody>
      </p:sp>
    </p:spTree>
    <p:extLst>
      <p:ext uri="{BB962C8B-B14F-4D97-AF65-F5344CB8AC3E}">
        <p14:creationId xmlns:p14="http://schemas.microsoft.com/office/powerpoint/2010/main" val="26654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5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47903" y="332656"/>
            <a:ext cx="5400600" cy="4512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78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IDE  E  PREGAI!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932040" y="1700808"/>
            <a:ext cx="399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SACRIFICAR: </a:t>
            </a:r>
            <a:r>
              <a:rPr lang="pt-BR" sz="4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648202" y="3429000"/>
            <a:ext cx="4453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HÁBITOS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32860" y="3152000"/>
            <a:ext cx="451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OCUPAÇÕES  FÚTEIS</a:t>
            </a:r>
          </a:p>
        </p:txBody>
      </p:sp>
    </p:spTree>
    <p:extLst>
      <p:ext uri="{BB962C8B-B14F-4D97-AF65-F5344CB8AC3E}">
        <p14:creationId xmlns:p14="http://schemas.microsoft.com/office/powerpoint/2010/main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20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411760" y="188640"/>
            <a:ext cx="4465066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PREGAR: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" y="4293096"/>
            <a:ext cx="91213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DESINTERESSE  AOS  AVAROS.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293096"/>
            <a:ext cx="91213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ABSTINÊNCIA  AOS  DISSOLUTOS.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2683" y="4221088"/>
            <a:ext cx="91213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DEVEIS  REGAR  COM  OS  VOSSOS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SUORES  O  TERRENO  ONDE 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TENDES  DE  SEMEAR.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4293096"/>
            <a:ext cx="91213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MANSIDÃO  AOS  TIRANOS.</a:t>
            </a:r>
          </a:p>
        </p:txBody>
      </p:sp>
    </p:spTree>
    <p:extLst>
      <p:ext uri="{BB962C8B-B14F-4D97-AF65-F5344CB8AC3E}">
        <p14:creationId xmlns:p14="http://schemas.microsoft.com/office/powerpoint/2010/main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20000" r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02280" y="260648"/>
            <a:ext cx="7154782" cy="882099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93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QUEM  LEVAR  OS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ENSINOS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ESPÍRITAS?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779" y="4797152"/>
            <a:ext cx="9121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TODOS!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4797152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AOS  GRANDES: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OS  DESPREZARÃO.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7903" y="4837534"/>
            <a:ext cx="915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AOS  PEQUENOS  E  SIMPLES: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OS  ACEITARÃO.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0" y="4817343"/>
            <a:ext cx="9121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AOS  ERUDITOS: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EXIGIRÃO  PROVAS.</a:t>
            </a:r>
          </a:p>
        </p:txBody>
      </p:sp>
    </p:spTree>
    <p:extLst>
      <p:ext uri="{BB962C8B-B14F-4D97-AF65-F5344CB8AC3E}">
        <p14:creationId xmlns:p14="http://schemas.microsoft.com/office/powerpoint/2010/main" val="248038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  <p:bldP spid="15" grpId="0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45270" y="188640"/>
            <a:ext cx="7596335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615"/>
              </a:avLst>
            </a:prstTxWarp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ATITUDE   DO   TRABALHADOR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ESPÍRITA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756540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ARMAR-SE  DE  DECISÃO  E  CORAGEM.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8776" y="5589240"/>
            <a:ext cx="9152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AGRADECER  A  DEUS  PELA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GLORIOSA  TAREFA  CONCEDIDA.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8776" y="5805264"/>
            <a:ext cx="915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TRABALHAR  INCANSAVELMENTE.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2357430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6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843808" y="332656"/>
            <a:ext cx="3384376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75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AVISO!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" y="1268760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OS  CHAMADOS  PARA  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ESPIRITISMO  MUITOS  SE  TRANSVIAM.</a:t>
            </a:r>
          </a:p>
        </p:txBody>
      </p:sp>
    </p:spTree>
    <p:extLst>
      <p:ext uri="{BB962C8B-B14F-4D97-AF65-F5344CB8AC3E}">
        <p14:creationId xmlns:p14="http://schemas.microsoft.com/office/powerpoint/2010/main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4376</TotalTime>
  <Words>245</Words>
  <Application>Microsoft Office PowerPoint</Application>
  <PresentationFormat>Apresentação na tela (4:3)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292</cp:revision>
  <dcterms:created xsi:type="dcterms:W3CDTF">2013-07-08T17:56:35Z</dcterms:created>
  <dcterms:modified xsi:type="dcterms:W3CDTF">2018-06-15T02:44:54Z</dcterms:modified>
</cp:coreProperties>
</file>