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313" r:id="rId3"/>
    <p:sldId id="363" r:id="rId4"/>
    <p:sldId id="364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65" r:id="rId14"/>
    <p:sldId id="354" r:id="rId15"/>
    <p:sldId id="366" r:id="rId16"/>
    <p:sldId id="367" r:id="rId17"/>
    <p:sldId id="355" r:id="rId18"/>
    <p:sldId id="356" r:id="rId19"/>
    <p:sldId id="368" r:id="rId20"/>
    <p:sldId id="358" r:id="rId21"/>
    <p:sldId id="359" r:id="rId22"/>
    <p:sldId id="369" r:id="rId23"/>
    <p:sldId id="370" r:id="rId24"/>
    <p:sldId id="360" r:id="rId25"/>
    <p:sldId id="361" r:id="rId26"/>
    <p:sldId id="362" r:id="rId27"/>
    <p:sldId id="317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B2B2B2"/>
    <a:srgbClr val="C7C29D"/>
    <a:srgbClr val="B1AA77"/>
    <a:srgbClr val="E2BD74"/>
    <a:srgbClr val="B2A4AA"/>
    <a:srgbClr val="76646C"/>
    <a:srgbClr val="B69972"/>
    <a:srgbClr val="D9D5BD"/>
    <a:srgbClr val="E2D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5" autoAdjust="0"/>
    <p:restoredTop sz="94660"/>
  </p:normalViewPr>
  <p:slideViewPr>
    <p:cSldViewPr showGuides="1">
      <p:cViewPr varScale="1">
        <p:scale>
          <a:sx n="101" d="100"/>
          <a:sy n="101" d="100"/>
        </p:scale>
        <p:origin x="780" y="156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1608B-300C-472E-8847-EE89635497E9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4235-DD69-4BAB-8CF7-2C1AC8EA2A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6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7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0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8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98629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95936" y="1650866"/>
            <a:ext cx="5142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CAPÍTULO  XX	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74658" y="4869160"/>
            <a:ext cx="5148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OS  ÚLTIMOS  SERÃO  OS  PRIMEIROS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3061409"/>
            <a:ext cx="5142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TRABALHADORES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ÚLTIMA  HORA</a:t>
            </a:r>
          </a:p>
        </p:txBody>
      </p:sp>
    </p:spTree>
    <p:extLst>
      <p:ext uri="{BB962C8B-B14F-4D97-AF65-F5344CB8AC3E}">
        <p14:creationId xmlns:p14="http://schemas.microsoft.com/office/powerpoint/2010/main" val="21707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l="-4000"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907704" y="188640"/>
            <a:ext cx="4752528" cy="52322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RESPOSTA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9141" y="5661247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DISSE  O  DONO  DA  VINHA:  MEU  AMIGO,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TE  CAUSO  DANO  ALGUM;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614" y="5589240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COMBINASTE  COMIGO  RECEBER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DENÁRIO  PELO  SEU  DIA?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661248"/>
            <a:ext cx="915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TENS  MAU  OLHO,  PORQUE  SOU  BOM?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-9141" y="5589240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CABE  A  MIM  DAR  A  ESTE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ÚLTIMO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TANTO  QUANTO  A  TI.</a:t>
            </a:r>
          </a:p>
        </p:txBody>
      </p:sp>
    </p:spTree>
    <p:extLst>
      <p:ext uri="{BB962C8B-B14F-4D97-AF65-F5344CB8AC3E}">
        <p14:creationId xmlns:p14="http://schemas.microsoft.com/office/powerpoint/2010/main" val="8616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2000" contrast="2000"/>
                    </a14:imgEffect>
                  </a14:imgLayer>
                </a14:imgProps>
              </a:ext>
            </a:extLst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835696" y="188640"/>
            <a:ext cx="5256585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CONCLUI  JESUS: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589240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ASSIM,  OS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ÚLTIMOS  SERÃO  OS  PRIMEIROS</a:t>
            </a:r>
          </a:p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OS  PRIMEIROS  SERÃO  OS  ÚLTIMOS;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589240"/>
            <a:ext cx="9159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PORQUE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MUITOS  S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ÃO  OS  CHAMADOS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POUCOS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OS  ESCOLHIDOS.</a:t>
            </a:r>
          </a:p>
        </p:txBody>
      </p:sp>
    </p:spTree>
    <p:extLst>
      <p:ext uri="{BB962C8B-B14F-4D97-AF65-F5344CB8AC3E}">
        <p14:creationId xmlns:p14="http://schemas.microsoft.com/office/powerpoint/2010/main" val="42110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12130" y="399181"/>
            <a:ext cx="4607942" cy="7255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SIGNIFICADO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707904" y="4581128"/>
            <a:ext cx="5413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DONO  DA  VINHA: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DEUS!</a:t>
            </a:r>
          </a:p>
        </p:txBody>
      </p:sp>
    </p:spTree>
    <p:extLst>
      <p:ext uri="{BB962C8B-B14F-4D97-AF65-F5344CB8AC3E}">
        <p14:creationId xmlns:p14="http://schemas.microsoft.com/office/powerpoint/2010/main" val="291928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566302" y="5252418"/>
            <a:ext cx="6156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UNIVERSO!</a:t>
            </a:r>
          </a:p>
        </p:txBody>
      </p:sp>
      <p:sp>
        <p:nvSpPr>
          <p:cNvPr id="2" name="Retângulo 1"/>
          <p:cNvSpPr/>
          <p:nvPr/>
        </p:nvSpPr>
        <p:spPr>
          <a:xfrm>
            <a:off x="2987824" y="404664"/>
            <a:ext cx="3744416" cy="769441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VINHA:  </a:t>
            </a:r>
          </a:p>
        </p:txBody>
      </p:sp>
    </p:spTree>
    <p:extLst>
      <p:ext uri="{BB962C8B-B14F-4D97-AF65-F5344CB8AC3E}">
        <p14:creationId xmlns:p14="http://schemas.microsoft.com/office/powerpoint/2010/main" val="1364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/>
          <a:stretch>
            <a:fillRect l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538541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HUMANIDADE!</a:t>
            </a:r>
          </a:p>
        </p:txBody>
      </p:sp>
      <p:sp>
        <p:nvSpPr>
          <p:cNvPr id="2" name="Retângulo 1"/>
          <p:cNvSpPr/>
          <p:nvPr/>
        </p:nvSpPr>
        <p:spPr>
          <a:xfrm>
            <a:off x="1691680" y="188640"/>
            <a:ext cx="5760639" cy="769442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TRABALHADORES: </a:t>
            </a:r>
            <a:r>
              <a:rPr lang="pt-BR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43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355977" y="5374957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REENCARNAÇÕES!</a:t>
            </a:r>
          </a:p>
        </p:txBody>
      </p:sp>
      <p:sp>
        <p:nvSpPr>
          <p:cNvPr id="2" name="Retângulo 1"/>
          <p:cNvSpPr/>
          <p:nvPr/>
        </p:nvSpPr>
        <p:spPr>
          <a:xfrm>
            <a:off x="5220072" y="548680"/>
            <a:ext cx="3672408" cy="93610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AS  HORAS:  </a:t>
            </a:r>
          </a:p>
        </p:txBody>
      </p:sp>
    </p:spTree>
    <p:extLst>
      <p:ext uri="{BB962C8B-B14F-4D97-AF65-F5344CB8AC3E}">
        <p14:creationId xmlns:p14="http://schemas.microsoft.com/office/powerpoint/2010/main" val="230333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 t="-8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827584" y="116632"/>
            <a:ext cx="7585689" cy="864095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3267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POR  QUE  TODOS  RECEBERAM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MESMO  SALÁRIO?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229200"/>
            <a:ext cx="91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DONO  DA  VINHA  NÃO  CONSIDEROU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</a:t>
            </a: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TEMPO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GASTO,  MAS  A  </a:t>
            </a: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QUALIDADE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TRABALHO  REALIZADO.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517232"/>
            <a:ext cx="912131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QUE  CHEGARAM  POR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ÚLTIMOS </a:t>
            </a:r>
            <a:r>
              <a:rPr lang="pt-BR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DEMONSTRARAM: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733256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PRODUTIVIDADE.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661248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BOA  VONTADE  E 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ZELO.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682" y="5733256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ESFORÇO  E  CONSTÂNCIA.</a:t>
            </a:r>
          </a:p>
        </p:txBody>
      </p:sp>
    </p:spTree>
    <p:extLst>
      <p:ext uri="{BB962C8B-B14F-4D97-AF65-F5344CB8AC3E}">
        <p14:creationId xmlns:p14="http://schemas.microsoft.com/office/powerpoint/2010/main" val="21704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3" grpId="0"/>
      <p:bldP spid="13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51519" y="188640"/>
            <a:ext cx="8568953" cy="936104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8723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QUEM  NÃO  TEM  DIREITO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AO  SALÁRIO?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2857" y="2135758"/>
            <a:ext cx="9121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QUEM  NÃO  ESTÁ  À  DISPOSIÇÃO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SENHOR!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2132856"/>
            <a:ext cx="9121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CHAMADO,  NÃO  TRABALHOU  POR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PREGUIÇA,  POR  MÁ  VONTADE.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2132856"/>
            <a:ext cx="9159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CONSEQUÊNCIA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TERÁ  QUE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AGUARDAR  E  RECOMEÇAR.</a:t>
            </a:r>
          </a:p>
        </p:txBody>
      </p:sp>
    </p:spTree>
    <p:extLst>
      <p:ext uri="{BB962C8B-B14F-4D97-AF65-F5344CB8AC3E}">
        <p14:creationId xmlns:p14="http://schemas.microsoft.com/office/powerpoint/2010/main" val="289484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1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23528" y="260648"/>
            <a:ext cx="8496944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QUEM  TEM  DIREITO  AO  SALÁRIO?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283969" y="4876418"/>
            <a:ext cx="4849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QUEM  ESTÁ  À  DISPOSIÇÃO  DO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SENHOR.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283968" y="5122639"/>
            <a:ext cx="4916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REALIZA  O  TRABALHO.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148680" y="5013176"/>
            <a:ext cx="4984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CONVIDADO  E  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ACEITA  O  CONVITE.</a:t>
            </a:r>
          </a:p>
        </p:txBody>
      </p:sp>
    </p:spTree>
    <p:extLst>
      <p:ext uri="{BB962C8B-B14F-4D97-AF65-F5344CB8AC3E}">
        <p14:creationId xmlns:p14="http://schemas.microsoft.com/office/powerpoint/2010/main" val="128070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6000" contrast="10000"/>
                    </a14:imgEffect>
                  </a14:imgLayer>
                </a14:imgProps>
              </a:ext>
            </a:extLst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11560" y="137571"/>
            <a:ext cx="8064896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TRABALHADOR  DA  ÚLTIMA  HORA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6306" y="5301787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  É  PRECISO  QUE  A  SUA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BOA-VONTADE  O  HAJA  CONSERVADO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À  DISPOSIÇÃO  DO  SENHOR.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0" y="5517232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O  SEU  RETARDAMENTO  NÃO  SEJA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FRUTO  DA  PREGUIÇA  OU  DA  MÁ  VONTADE.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5805264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TEM  DIREITO  AO  SALÁRIO!</a:t>
            </a:r>
          </a:p>
        </p:txBody>
      </p:sp>
    </p:spTree>
    <p:extLst>
      <p:ext uri="{BB962C8B-B14F-4D97-AF65-F5344CB8AC3E}">
        <p14:creationId xmlns:p14="http://schemas.microsoft.com/office/powerpoint/2010/main" val="2821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83568" y="72008"/>
            <a:ext cx="7899710" cy="155679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1741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PARÁBOLA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  TRABALHADORES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DA  ÚLTIMA  HORA</a:t>
            </a:r>
          </a:p>
        </p:txBody>
      </p:sp>
    </p:spTree>
    <p:extLst>
      <p:ext uri="{BB962C8B-B14F-4D97-AF65-F5344CB8AC3E}">
        <p14:creationId xmlns:p14="http://schemas.microsoft.com/office/powerpoint/2010/main" val="1412587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334">
            <a:off x="3862966" y="2341585"/>
            <a:ext cx="4936473" cy="376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CaixaDeTexto 11"/>
          <p:cNvSpPr txBox="1"/>
          <p:nvPr/>
        </p:nvSpPr>
        <p:spPr>
          <a:xfrm>
            <a:off x="737258" y="198946"/>
            <a:ext cx="7812359" cy="85379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750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TRABALHADORES  DA  SEARA  DO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SENHOR  DA  PRIMEIRA  HORA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514" y="1681644"/>
            <a:ext cx="4617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PROFETAS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501291" y="2457171"/>
            <a:ext cx="4992906" cy="3691943"/>
            <a:chOff x="501291" y="2457171"/>
            <a:chExt cx="4992906" cy="3691943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" t="2145" r="1861" b="2145"/>
            <a:stretch/>
          </p:blipFill>
          <p:spPr>
            <a:xfrm rot="21304678">
              <a:off x="501291" y="2457171"/>
              <a:ext cx="4825901" cy="36919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5" name="CaixaDeTexto 14"/>
            <p:cNvSpPr txBox="1"/>
            <p:nvPr/>
          </p:nvSpPr>
          <p:spPr>
            <a:xfrm rot="20942601">
              <a:off x="876273" y="5581742"/>
              <a:ext cx="4617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effectLst>
                    <a:glow rad="101600">
                      <a:srgbClr val="0000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itchFamily="34" charset="0"/>
                </a:rPr>
                <a:t>ISAÍAS</a:t>
              </a: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4650043" y="1681644"/>
            <a:ext cx="449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MOISÉS</a:t>
            </a:r>
          </a:p>
        </p:txBody>
      </p:sp>
    </p:spTree>
    <p:extLst>
      <p:ext uri="{BB962C8B-B14F-4D97-AF65-F5344CB8AC3E}">
        <p14:creationId xmlns:p14="http://schemas.microsoft.com/office/powerpoint/2010/main" val="39346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-1" y="169476"/>
            <a:ext cx="4794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APÓSTOLOS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220072" y="2204864"/>
            <a:ext cx="390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MÁRTIRES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84252"/>
            <a:ext cx="5184576" cy="4056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736">
            <a:off x="3962538" y="2934524"/>
            <a:ext cx="4848931" cy="3537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58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21729" y="116632"/>
            <a:ext cx="9121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SÁBIOS  E  FILÓSOFOS</a:t>
            </a:r>
          </a:p>
        </p:txBody>
      </p:sp>
    </p:spTree>
    <p:extLst>
      <p:ext uri="{BB962C8B-B14F-4D97-AF65-F5344CB8AC3E}">
        <p14:creationId xmlns:p14="http://schemas.microsoft.com/office/powerpoint/2010/main" val="453282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95536" y="116632"/>
            <a:ext cx="8352928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TRABALHADORES   DA   ÚLTIMA   HORA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1412776"/>
            <a:ext cx="9159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OS  BONS  ESPÍRITAS.</a:t>
            </a:r>
          </a:p>
        </p:txBody>
      </p:sp>
    </p:spTree>
    <p:extLst>
      <p:ext uri="{BB962C8B-B14F-4D97-AF65-F5344CB8AC3E}">
        <p14:creationId xmlns:p14="http://schemas.microsoft.com/office/powerpoint/2010/main" val="3848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t="-21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0" y="116632"/>
            <a:ext cx="4644008" cy="194421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6287"/>
              </a:avLst>
            </a:prstTxWarp>
            <a:spAutoFit/>
          </a:bodyPr>
          <a:lstStyle/>
          <a:p>
            <a:pPr algn="ctr"/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LEI  DA  REENCARNAÇÃO  NOS   TRABALHOS   COLETIVOS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4223" y="5778261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CADA  UM  APROVEITA  OS  LABORES  INTELECTUAIS  DOS  SEUS  PREDECESSORES.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481" y="5428381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MUITOS  REVIVEM  HOJE  OU  REVIVERÃO  AMANHÃ,  PARA  TERMINAREM  A  OBRA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COMEÇARAM  OUTRORA.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059832" y="5301208"/>
            <a:ext cx="6068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  ABENÇOA  A  SOLIDARIEDADE!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41351" y="5428381"/>
            <a:ext cx="6502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Henri  Heine</a:t>
            </a:r>
          </a:p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Paris  -  1863</a:t>
            </a:r>
          </a:p>
        </p:txBody>
      </p:sp>
    </p:spTree>
    <p:extLst>
      <p:ext uri="{BB962C8B-B14F-4D97-AF65-F5344CB8AC3E}">
        <p14:creationId xmlns:p14="http://schemas.microsoft.com/office/powerpoint/2010/main" val="13875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979712" y="116632"/>
            <a:ext cx="5499769" cy="7647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AOS  BONS  ESPÍRITAS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43438" y="2618328"/>
            <a:ext cx="4503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SOIS  TODOS  OBREIROS  DA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ÚLTIMA  HORA!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660862" y="2492896"/>
            <a:ext cx="4500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EMPREGAI  BEM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HORA  QUE  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VOS  RESTA.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5229200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ESQUEÇAIS  QUE  A  VOSSA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EXISTÊNCIA,  NÃO  É  MAIS  DO  QUE  UM  INSTANTE  FUGIDIO  DIANTE  DA  ETERNIDADE.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139952" y="2204864"/>
            <a:ext cx="5004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CONSTANTINO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ESPÍRITO  PROTETOR 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BORDÉUS  -  1863</a:t>
            </a:r>
          </a:p>
        </p:txBody>
      </p:sp>
    </p:spTree>
    <p:extLst>
      <p:ext uri="{BB962C8B-B14F-4D97-AF65-F5344CB8AC3E}">
        <p14:creationId xmlns:p14="http://schemas.microsoft.com/office/powerpoint/2010/main" val="115033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75856" y="270600"/>
            <a:ext cx="3024336" cy="72008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TEMA  ESTUDADO.</a:t>
            </a:r>
          </a:p>
        </p:txBody>
      </p:sp>
    </p:spTree>
    <p:extLst>
      <p:ext uri="{BB962C8B-B14F-4D97-AF65-F5344CB8AC3E}">
        <p14:creationId xmlns:p14="http://schemas.microsoft.com/office/powerpoint/2010/main" val="1431157053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</a:extLst>
          </a:blip>
          <a:srcRect/>
          <a:stretch>
            <a:fillRect l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116632"/>
            <a:ext cx="9121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Mateus,  20:1  a  16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22838" y="5396947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DONO  DA  VINHA  SAIU  DE  MADRUGADA,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FIM  DE  ASSALARIAR  TRABALHADORES.</a:t>
            </a:r>
          </a:p>
        </p:txBody>
      </p:sp>
    </p:spTree>
    <p:extLst>
      <p:ext uri="{BB962C8B-B14F-4D97-AF65-F5344CB8AC3E}">
        <p14:creationId xmlns:p14="http://schemas.microsoft.com/office/powerpoint/2010/main" val="16803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-15344" y="116632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COMBINOU  COM  OS  TRABALHADORES  QUE  PAGARIA  UM  DENÁRIO  A  CADA  UM  POR  DIA,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MANDOU-OS  PARA  A  SUA  VINHA.</a:t>
            </a:r>
          </a:p>
        </p:txBody>
      </p:sp>
    </p:spTree>
    <p:extLst>
      <p:ext uri="{BB962C8B-B14F-4D97-AF65-F5344CB8AC3E}">
        <p14:creationId xmlns:p14="http://schemas.microsoft.com/office/powerpoint/2010/main" val="12624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</a:extLst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241314" y="116632"/>
            <a:ext cx="6804247" cy="52322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  TERCEIRA  HORA...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9708" y="5225790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VENDO  OUTROS  QUE  SE  ENCONTRAVAM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 PRAÇA,  SEM  TRABALHO,  DISSE-LHES: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9708" y="5085184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  PARA  MINHA  VINHA  E  VOS  PAGAREI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QUE  FOR  RAZOÁVEL.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229200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ELES  FORAM.</a:t>
            </a:r>
          </a:p>
        </p:txBody>
      </p:sp>
    </p:spTree>
    <p:extLst>
      <p:ext uri="{BB962C8B-B14F-4D97-AF65-F5344CB8AC3E}">
        <p14:creationId xmlns:p14="http://schemas.microsoft.com/office/powerpoint/2010/main" val="1070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989286" y="260648"/>
            <a:ext cx="7308303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  HORA  SEXTA  E  NONA...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48064" y="4553833"/>
            <a:ext cx="3995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FEZ  O</a:t>
            </a:r>
          </a:p>
          <a:p>
            <a:pPr algn="ctr"/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MESMO.</a:t>
            </a:r>
          </a:p>
        </p:txBody>
      </p:sp>
    </p:spTree>
    <p:extLst>
      <p:ext uri="{BB962C8B-B14F-4D97-AF65-F5344CB8AC3E}">
        <p14:creationId xmlns:p14="http://schemas.microsoft.com/office/powerpoint/2010/main" val="12806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953282" y="44624"/>
            <a:ext cx="7380311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  HORA  UNDÉCIMA...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2023" y="4869160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SAIU  NOVAMENTE,  E  ENCONTRANDO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OUTROS  QUE  ESTAVAM  DESOCUPADOS,  PERGUNTOU-LHES: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9708" y="4941168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QUE  PERMANECEIS  AÍ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  TRABALHAR?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4869160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  VÓS  TAMBÉM  PARA  A  MINHA  VINHA,  DISSE-LHES  O PROPRIETÁRIO.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4941168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RESPONDERAM:  É  QUE  NINGUÉM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  ASSALARIOU.</a:t>
            </a:r>
          </a:p>
        </p:txBody>
      </p:sp>
    </p:spTree>
    <p:extLst>
      <p:ext uri="{BB962C8B-B14F-4D97-AF65-F5344CB8AC3E}">
        <p14:creationId xmlns:p14="http://schemas.microsoft.com/office/powerpoint/2010/main" val="8850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259632" y="116632"/>
            <a:ext cx="6965949" cy="52322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AO  CAIR  DA  TARDE...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4869160"/>
            <a:ext cx="9159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DONO  DA  VINHA  CHAMA  OS  TRABALHADORES  E  PAGA-LHES  UM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DENÁRIO,  COMEÇANDO  PELOS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ÚLTIMOS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INDO  ATÉ  AOS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PRIMEIROS.</a:t>
            </a:r>
          </a:p>
        </p:txBody>
      </p:sp>
    </p:spTree>
    <p:extLst>
      <p:ext uri="{BB962C8B-B14F-4D97-AF65-F5344CB8AC3E}">
        <p14:creationId xmlns:p14="http://schemas.microsoft.com/office/powerpoint/2010/main" val="138327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907703" y="0"/>
            <a:ext cx="5112569" cy="7647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CONTESTAÇÃO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5176" y="5314650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QUE  TINHAM  SIDO  ENCONTRADOS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PRIMEIRO,  QUEIXARAM-SE, 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UM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DELES  DISSE: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3" y="5301208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ESTES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ÚLTIMOS  TRABALHARAM  APENAS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UMA  HORA  E  LHES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PAGA  TANTO  QUANTO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NÓS  QUE  TRABALHAMOS  O  DIA  TODO?</a:t>
            </a:r>
          </a:p>
        </p:txBody>
      </p:sp>
    </p:spTree>
    <p:extLst>
      <p:ext uri="{BB962C8B-B14F-4D97-AF65-F5344CB8AC3E}">
        <p14:creationId xmlns:p14="http://schemas.microsoft.com/office/powerpoint/2010/main" val="41776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theme/theme1.xml><?xml version="1.0" encoding="utf-8"?>
<a:theme xmlns:a="http://schemas.openxmlformats.org/drawingml/2006/main" name="1_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6013</TotalTime>
  <Words>599</Words>
  <Application>Microsoft Office PowerPoint</Application>
  <PresentationFormat>Apresentação na tela (4:3)</PresentationFormat>
  <Paragraphs>127</Paragraphs>
  <Slides>26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Wingdings</vt:lpstr>
      <vt:lpstr>1_blank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323</cp:revision>
  <dcterms:created xsi:type="dcterms:W3CDTF">2013-07-08T17:56:35Z</dcterms:created>
  <dcterms:modified xsi:type="dcterms:W3CDTF">2018-06-15T02:38:12Z</dcterms:modified>
</cp:coreProperties>
</file>