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13" r:id="rId3"/>
    <p:sldId id="346" r:id="rId4"/>
    <p:sldId id="347" r:id="rId5"/>
    <p:sldId id="348" r:id="rId6"/>
    <p:sldId id="356" r:id="rId7"/>
    <p:sldId id="350" r:id="rId8"/>
    <p:sldId id="359" r:id="rId9"/>
    <p:sldId id="351" r:id="rId10"/>
    <p:sldId id="357" r:id="rId11"/>
    <p:sldId id="352" r:id="rId12"/>
    <p:sldId id="353" r:id="rId13"/>
    <p:sldId id="354" r:id="rId14"/>
    <p:sldId id="355" r:id="rId15"/>
    <p:sldId id="317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7C29D"/>
    <a:srgbClr val="B1AA77"/>
    <a:srgbClr val="E2BD74"/>
    <a:srgbClr val="B2A4AA"/>
    <a:srgbClr val="76646C"/>
    <a:srgbClr val="B69972"/>
    <a:srgbClr val="D9D5BD"/>
    <a:srgbClr val="E2DF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5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780" y="138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95936" y="1548081"/>
            <a:ext cx="51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CAPÍTULO  XIX	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5148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PARÁBOLA  DA  FIGUEIRA  SECA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2780928"/>
            <a:ext cx="51423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FÉ  TRANSPORTA  MONTANHAS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990267" y="4365104"/>
            <a:ext cx="5148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FÉ:  MÃE  DA  ESPERANÇA  E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DA  CARIDADE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rcRect/>
          <a:stretch>
            <a:fillRect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-41051" y="5566867"/>
            <a:ext cx="915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SENDO  INÚTEIS,  CAIRÃO  E  SERÃO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REDUZIDOS  A  NADA.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851920" y="260648"/>
            <a:ext cx="4968552" cy="79208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CONSEQUÊNCIA:</a:t>
            </a:r>
          </a:p>
        </p:txBody>
      </p:sp>
    </p:spTree>
    <p:extLst>
      <p:ext uri="{BB962C8B-B14F-4D97-AF65-F5344CB8AC3E}">
        <p14:creationId xmlns:p14="http://schemas.microsoft.com/office/powerpoint/2010/main" val="861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27584" y="188640"/>
            <a:ext cx="7488832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APLICAÇÃO  PARA  OS  MÉDIUNS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51633" y="2852936"/>
            <a:ext cx="3471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MÉDIUNS: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4509120"/>
            <a:ext cx="5232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LEIS  DIVINAS  CONSENTIRÃO  QUE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TORNEM  PRESAS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MAUS  ESPÍRITOS.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4581128"/>
            <a:ext cx="5132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MÉDIUNS  INÚTEIS: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LHES  RETIRARÁ  O  DOM  DA  MEDIUNIDADE.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4581128"/>
            <a:ext cx="54360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ÁRVORES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DESTINADAS  A  FORNECER  ALIMENTO  ESPIRITUAL  A  SEUS  IRMÃOS.</a:t>
            </a:r>
          </a:p>
        </p:txBody>
      </p:sp>
    </p:spTree>
    <p:extLst>
      <p:ext uri="{BB962C8B-B14F-4D97-AF65-F5344CB8AC3E}">
        <p14:creationId xmlns:p14="http://schemas.microsoft.com/office/powerpoint/2010/main" val="42110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3" grpId="0"/>
      <p:bldP spid="13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/>
          <a:stretch>
            <a:fillRect l="-8000" t="-11000" r="-8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03648" y="188639"/>
            <a:ext cx="6624736" cy="79208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INSTRUÇÃO  ESPIRITUAL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752" y="5756292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(José  -  Espírito  Protetor  -  Bordéus,  1862)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505" y="5679348"/>
            <a:ext cx="9121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FÉ: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823" y="5517232"/>
            <a:ext cx="9144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SER  PROVEITOSA,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  DE  SER  ATIVA.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82" y="55172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MÃE  DE  TODAS  AS  VIRTUDES  QUE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CONDUZEM  A  DEUS.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682" y="55172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DESPERTA  TODOS  OS  INSTINTOS  NOBRES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ENCAMINHAM  O  HOMEM  PARA  O  BEM.</a:t>
            </a:r>
          </a:p>
        </p:txBody>
      </p:sp>
    </p:spTree>
    <p:extLst>
      <p:ext uri="{BB962C8B-B14F-4D97-AF65-F5344CB8AC3E}">
        <p14:creationId xmlns:p14="http://schemas.microsoft.com/office/powerpoint/2010/main" val="40529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9" grpId="0"/>
      <p:bldP spid="9" grpId="1"/>
      <p:bldP spid="10" grpId="0"/>
      <p:bldP spid="13" grpId="0"/>
      <p:bldP spid="13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7000" contrast="5000"/>
                    </a14:imgEffect>
                  </a14:imgLayer>
                </a14:imgProps>
              </a:ext>
            </a:extLst>
          </a:blip>
          <a:srcRect/>
          <a:stretch>
            <a:fillRect l="-6000" t="-1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572000" y="476672"/>
            <a:ext cx="4176464" cy="100811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RECOMENDAÇÃO: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67943" y="2204864"/>
            <a:ext cx="5076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TENDE  FÉ,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COM  RACIONALIDADE.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044819" y="2348880"/>
            <a:ext cx="5099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ADMITAIS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FÉ  CEGA.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067944" y="2204864"/>
            <a:ext cx="5076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CREDE  NAS  SUAS  PROMESSAS,  MAS  SABENDO  PORQUE  ACREDITAIS  NELAS.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067944" y="2276872"/>
            <a:ext cx="507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AMAI  A  DEUS,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SABENDO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PORQUE  O  AMAIS.</a:t>
            </a:r>
          </a:p>
        </p:txBody>
      </p:sp>
    </p:spTree>
    <p:extLst>
      <p:ext uri="{BB962C8B-B14F-4D97-AF65-F5344CB8AC3E}">
        <p14:creationId xmlns:p14="http://schemas.microsoft.com/office/powerpoint/2010/main" val="32926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7" y="332656"/>
            <a:ext cx="3074221" cy="576064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</a:t>
            </a:r>
            <a:r>
              <a:rPr lang="pt-BR" sz="22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TEMA  ESTUDADO.</a:t>
            </a:r>
            <a:endParaRPr lang="pt-BR" sz="2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" y="260648"/>
            <a:ext cx="4570459" cy="158417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1872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PARÁBOLA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DA  FIGUEIRA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QUE  SECOU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957" y="5585258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SAÍAM  DE  BETÂNIA,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  TEVE  FOME.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82" y="55892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VENDO  AO  LONGE  UMA  FIGUEIRA,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LÁ  ENCAMINHOU-SE.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517232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  DISSE  À  FIGUEIRA: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NINGUÉM  COMA  DE  TI  FRUTO  ALGUM.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5172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TENDO-SE  APROXIMADO,  SÓ  ACHOU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FOLHAS,  VISTO  NÃO  SER  TEMPO  DE  FIGOS.   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805264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(Marcos,  11:12  a  14  e  20  a  23)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75656" y="404664"/>
            <a:ext cx="6480720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  DIA  SEGUINTE...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" y="5232102"/>
            <a:ext cx="915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  PASSAREM  PELA  FIGUEIRA,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VIRAM  QUE  SECARA  ATÉ  À  RAIZ.</a:t>
            </a:r>
          </a:p>
        </p:txBody>
      </p:sp>
    </p:spTree>
    <p:extLst>
      <p:ext uri="{BB962C8B-B14F-4D97-AF65-F5344CB8AC3E}">
        <p14:creationId xmlns:p14="http://schemas.microsoft.com/office/powerpoint/2010/main" val="1070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/>
          <a:stretch>
            <a:fillRect t="-2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71600" y="260648"/>
            <a:ext cx="7190786" cy="43204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3615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SURPRESA  DE  PEDRO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" y="18864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MESTRE,  OLHA  COMO  SECOU  A  FIGUEIRA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TU  AMALDIÇOASTE!</a:t>
            </a:r>
          </a:p>
        </p:txBody>
      </p:sp>
    </p:spTree>
    <p:extLst>
      <p:ext uri="{BB962C8B-B14F-4D97-AF65-F5344CB8AC3E}">
        <p14:creationId xmlns:p14="http://schemas.microsoft.com/office/powerpoint/2010/main" val="12806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/>
          <a:stretch>
            <a:fillRect t="-25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23857" y="116632"/>
            <a:ext cx="7380311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EXPLICAÇÃO  DE  JESUS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7235" y="479659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TENDE  FÉ  EM  DEUS.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88640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AQUELE  QUE  DISSER  A  ESTA  MONTANHA:  TIRA-TE  DAÍ  E  LANÇA-TE  AO  MAR,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CRENDO  FIRMEMENTE;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53" y="264214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VERÁ  QUE  O  QUE  FOI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DITO  ACONTECERÁ.</a:t>
            </a:r>
          </a:p>
        </p:txBody>
      </p:sp>
    </p:spTree>
    <p:extLst>
      <p:ext uri="{BB962C8B-B14F-4D97-AF65-F5344CB8AC3E}">
        <p14:creationId xmlns:p14="http://schemas.microsoft.com/office/powerpoint/2010/main" val="245555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2000" t="-1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23528" y="332656"/>
            <a:ext cx="8676455" cy="1096963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9304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POR  QUE  JESUS  AMALDIÇOU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FIGUEIRA  SE  NÃO  ERA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TEMPO  DE  FIGOS?</a:t>
            </a:r>
          </a:p>
        </p:txBody>
      </p:sp>
    </p:spTree>
    <p:extLst>
      <p:ext uri="{BB962C8B-B14F-4D97-AF65-F5344CB8AC3E}">
        <p14:creationId xmlns:p14="http://schemas.microsoft.com/office/powerpoint/2010/main" val="138327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/>
          <a:stretch>
            <a:fillRect l="-1000" t="-29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-9385" y="5650214"/>
            <a:ext cx="918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Elucidações  Evangélicas  -  Páginas  430  e  431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Antonio  L.  Sayão  -  FEB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59632" y="116632"/>
            <a:ext cx="6768752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INTENÇÃO  DE  JESUS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99" y="5373215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FAZER   OS  DISCÍPULOS  COMPREENDEREM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NECESIDADE  DE  NUNCA  DEIXAR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DAR  FRUTOS.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24634" y="5369803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USAR  UMA  SIMBOLOGIA  QUE  FIXASSE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ENSINAMENTOS  SOBRE  O  PODER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VONTADE  E  DA  FÉ.</a:t>
            </a:r>
          </a:p>
        </p:txBody>
      </p:sp>
      <p:sp>
        <p:nvSpPr>
          <p:cNvPr id="2" name="Retângulo 1"/>
          <p:cNvSpPr/>
          <p:nvPr/>
        </p:nvSpPr>
        <p:spPr>
          <a:xfrm>
            <a:off x="-22236" y="5373216"/>
            <a:ext cx="91369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ESTIMULAR  O  TRABALHO  SEM  CESSAR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PELO  PROGRESSO  DELES  E  DOS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SEUS  SEMELHANTES.</a:t>
            </a:r>
          </a:p>
        </p:txBody>
      </p:sp>
    </p:spTree>
    <p:extLst>
      <p:ext uri="{BB962C8B-B14F-4D97-AF65-F5344CB8AC3E}">
        <p14:creationId xmlns:p14="http://schemas.microsoft.com/office/powerpoint/2010/main" val="32072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rcRect/>
          <a:stretch>
            <a:fillRect l="-9000"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11560" y="188640"/>
            <a:ext cx="7808692" cy="100811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071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FENÔMENO  DA  FIGUEIRA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QUE  SECOU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16632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FIGUEIRA  SECOU  DEVIDO  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UMA  ORDEM  MENTAL  E  ATUAÇÃO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MAGNÉTICA  DE  JESUS.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116632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SEIVA  E  O  PRINCÍPIO  ESPIRITUAL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FIGUEIRA  FORAM  RETIRADOS  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LEVADOS  PARA  OUTRO  LUGAR.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14" y="5397023"/>
            <a:ext cx="5579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Elucidações  Evangélicas 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Páginas  430  e  431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Antonio  L.  Sayão  -  FEB </a:t>
            </a:r>
          </a:p>
        </p:txBody>
      </p:sp>
    </p:spTree>
    <p:extLst>
      <p:ext uri="{BB962C8B-B14F-4D97-AF65-F5344CB8AC3E}">
        <p14:creationId xmlns:p14="http://schemas.microsoft.com/office/powerpoint/2010/main" val="41776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7" grpId="1"/>
      <p:bldP spid="10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068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" y="5733256"/>
            <a:ext cx="9121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HOMENS.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0" y="5805264"/>
            <a:ext cx="9121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OS  SISTEMAS  E  AS  DOUTRINAS.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283968" y="404664"/>
            <a:ext cx="4521190" cy="115212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2153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FIGUEIRA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QUE  SECOU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SIMBOLIZA: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4452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APARENTAM  PROPENSÃO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O  BEM;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301208"/>
            <a:ext cx="9121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NA  REALIDADE  NADA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BOM  PRODUZEM.</a:t>
            </a:r>
          </a:p>
        </p:txBody>
      </p:sp>
    </p:spTree>
    <p:extLst>
      <p:ext uri="{BB962C8B-B14F-4D97-AF65-F5344CB8AC3E}">
        <p14:creationId xmlns:p14="http://schemas.microsoft.com/office/powerpoint/2010/main" val="25576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0" grpId="1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4182</TotalTime>
  <Words>478</Words>
  <Application>Microsoft Office PowerPoint</Application>
  <PresentationFormat>Apresentação na tela (4:3)</PresentationFormat>
  <Paragraphs>102</Paragraphs>
  <Slides>14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305</cp:revision>
  <dcterms:created xsi:type="dcterms:W3CDTF">2013-07-08T17:56:35Z</dcterms:created>
  <dcterms:modified xsi:type="dcterms:W3CDTF">2018-06-15T02:32:01Z</dcterms:modified>
</cp:coreProperties>
</file>