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313" r:id="rId3"/>
    <p:sldId id="346" r:id="rId4"/>
    <p:sldId id="347" r:id="rId5"/>
    <p:sldId id="355" r:id="rId6"/>
    <p:sldId id="349" r:id="rId7"/>
    <p:sldId id="354" r:id="rId8"/>
    <p:sldId id="350" r:id="rId9"/>
    <p:sldId id="351" r:id="rId10"/>
    <p:sldId id="352" r:id="rId11"/>
    <p:sldId id="31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B2B2B2"/>
    <a:srgbClr val="C7C29D"/>
    <a:srgbClr val="B1AA77"/>
    <a:srgbClr val="E2BD74"/>
    <a:srgbClr val="B2A4AA"/>
    <a:srgbClr val="76646C"/>
    <a:srgbClr val="B69972"/>
    <a:srgbClr val="D9D5BD"/>
    <a:srgbClr val="E2D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3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74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5936" y="1548081"/>
            <a:ext cx="514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CAPÍTULO  XIX	  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5936" y="2780928"/>
            <a:ext cx="51423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FÉ  TRANSPORTA  MONTANHAS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90267" y="4365104"/>
            <a:ext cx="5148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FÉ  RELIGIOSA.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CONDIÇÃO  DA  FÉ  INABALÁVEL.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9" y="243513"/>
            <a:ext cx="2952328" cy="72008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8" y="658070"/>
            <a:ext cx="7398439" cy="5548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991">
            <a:off x="966821" y="531458"/>
            <a:ext cx="7743013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CaixaDeTexto 11"/>
          <p:cNvSpPr txBox="1"/>
          <p:nvPr/>
        </p:nvSpPr>
        <p:spPr>
          <a:xfrm>
            <a:off x="2429635" y="260648"/>
            <a:ext cx="4427606" cy="69590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FÉ  RELIGIOSA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304110"/>
            <a:ext cx="915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CRENÇA  EM  DOGMAS  DAS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DIFERENTES  RELIGIÕES.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6000" t="-11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763477" y="260648"/>
            <a:ext cx="3759922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61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FÉ  CEGA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669" y="1369218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NADA  EXAMINA.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" y="1052736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ACEITA  SEM  VERIFICAÇÃO,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VERDADEIRO  COMO  O  FALSO.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1196752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CHEGAR  AO  FANATISMO.</a:t>
            </a:r>
          </a:p>
        </p:txBody>
      </p:sp>
    </p:spTree>
    <p:extLst>
      <p:ext uri="{BB962C8B-B14F-4D97-AF65-F5344CB8AC3E}">
        <p14:creationId xmlns:p14="http://schemas.microsoft.com/office/powerpoint/2010/main" val="10703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rcRect/>
          <a:stretch>
            <a:fillRect l="-1000" t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35696" y="260648"/>
            <a:ext cx="5592259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211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FÉ  RACIOCINADA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2052137"/>
            <a:ext cx="463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EXAMINA  TUDO.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3988" y="1700808"/>
            <a:ext cx="4635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APOIA-SE  NA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RAZÃO  E  NA  LÓGICA.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6078" y="1700808"/>
            <a:ext cx="4651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  CRENTES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TEREM  CERTEZA.</a:t>
            </a:r>
          </a:p>
        </p:txBody>
      </p:sp>
    </p:spTree>
    <p:extLst>
      <p:ext uri="{BB962C8B-B14F-4D97-AF65-F5344CB8AC3E}">
        <p14:creationId xmlns:p14="http://schemas.microsoft.com/office/powerpoint/2010/main" val="237940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31900" y="332656"/>
            <a:ext cx="6580460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  E  NÃO  TER  FÉ: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27784" y="404664"/>
            <a:ext cx="4320480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TER FÉ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373216"/>
            <a:ext cx="915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EDUCAÇÃO  FEITA.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19826" y="5085184"/>
            <a:ext cx="9121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INTUIÇÃO  DE  VIDAS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012" y="5085184"/>
            <a:ext cx="9121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CONQUISTA  ANTERIOR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REALIZADA.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43438" y="2697197"/>
            <a:ext cx="4515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CAUSAS</a:t>
            </a:r>
            <a:r>
              <a:rPr lang="pt-BR" sz="4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850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0" grpId="0"/>
      <p:bldP spid="13" grpId="0"/>
      <p:bldP spid="13" grpId="1"/>
      <p:bldP spid="8" grpId="0"/>
      <p:bldP spid="8" grpId="1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067966" y="260648"/>
            <a:ext cx="5150944" cy="69743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TER  FÉ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89687" y="4941168"/>
            <a:ext cx="5831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FALTA  DE  PROGRESSO  ANTERIOR.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89687" y="4965991"/>
            <a:ext cx="5845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DESCASO  E  ORGULHO.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64904" y="4869160"/>
            <a:ext cx="586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TEMOR  DE  MUDAR  HÁBITOS.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28447" y="1700808"/>
            <a:ext cx="4477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CAUSAS:</a:t>
            </a:r>
            <a:endParaRPr lang="pt-BR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contrast="-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03648" y="332656"/>
            <a:ext cx="6336704" cy="74595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FÉ:  COMO  ADQUIRI-LA?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682" y="1199654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PRECISA  SER  BUSCADA,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DESENVOLVIDA  E  CULTIVADA.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196752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CONSTRUÇÃO  ÍNTIMA,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PESSOAL  E  INTRANSFERÍVEL.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1229508"/>
            <a:ext cx="915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HÁ  NINGUÉM  QUE  NÃO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POSSA  POSSUÍ-LA.</a:t>
            </a:r>
          </a:p>
        </p:txBody>
      </p:sp>
    </p:spTree>
    <p:extLst>
      <p:ext uri="{BB962C8B-B14F-4D97-AF65-F5344CB8AC3E}">
        <p14:creationId xmlns:p14="http://schemas.microsoft.com/office/powerpoint/2010/main" val="13832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77318" y="260648"/>
            <a:ext cx="6751066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BASE  DA  FÉ  INABALÁVEL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675181" y="4149080"/>
            <a:ext cx="5468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INTELIGÊNCIA  PERFEITA  DAQUILO  EM  QUE  SE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  CRER.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491880" y="4077072"/>
            <a:ext cx="5652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  CRER  É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PRECISO:  </a:t>
            </a:r>
          </a:p>
        </p:txBody>
      </p:sp>
    </p:spTree>
    <p:extLst>
      <p:ext uri="{BB962C8B-B14F-4D97-AF65-F5344CB8AC3E}">
        <p14:creationId xmlns:p14="http://schemas.microsoft.com/office/powerpoint/2010/main" val="41776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765990" y="476672"/>
            <a:ext cx="4910466" cy="10801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3512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AFIRMATIVA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 KARDEC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779912" y="3501008"/>
            <a:ext cx="5364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FÉ  INABALÁVEL  SÓ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QUE  PODE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ENCARAR  A  RAZÃO,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TODAS  AS  ÉPOCAS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HUMANIDADE!</a:t>
            </a:r>
          </a:p>
        </p:txBody>
      </p:sp>
    </p:spTree>
    <p:extLst>
      <p:ext uri="{BB962C8B-B14F-4D97-AF65-F5344CB8AC3E}">
        <p14:creationId xmlns:p14="http://schemas.microsoft.com/office/powerpoint/2010/main" val="8616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4217</TotalTime>
  <Words>215</Words>
  <Application>Microsoft Office PowerPoint</Application>
  <PresentationFormat>Apresentação na tela (4:3)</PresentationFormat>
  <Paragraphs>58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295</cp:revision>
  <dcterms:created xsi:type="dcterms:W3CDTF">2013-07-08T17:56:35Z</dcterms:created>
  <dcterms:modified xsi:type="dcterms:W3CDTF">2018-06-15T02:27:17Z</dcterms:modified>
</cp:coreProperties>
</file>