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313" r:id="rId3"/>
    <p:sldId id="346" r:id="rId4"/>
    <p:sldId id="362" r:id="rId5"/>
    <p:sldId id="348" r:id="rId6"/>
    <p:sldId id="349" r:id="rId7"/>
    <p:sldId id="350" r:id="rId8"/>
    <p:sldId id="364" r:id="rId9"/>
    <p:sldId id="371" r:id="rId10"/>
    <p:sldId id="370" r:id="rId11"/>
    <p:sldId id="365" r:id="rId12"/>
    <p:sldId id="358" r:id="rId13"/>
    <p:sldId id="359" r:id="rId14"/>
    <p:sldId id="354" r:id="rId15"/>
    <p:sldId id="367" r:id="rId16"/>
    <p:sldId id="360" r:id="rId17"/>
    <p:sldId id="368" r:id="rId18"/>
    <p:sldId id="369" r:id="rId19"/>
    <p:sldId id="355" r:id="rId20"/>
    <p:sldId id="356" r:id="rId21"/>
    <p:sldId id="317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B2B2B2"/>
    <a:srgbClr val="C7C29D"/>
    <a:srgbClr val="B1AA77"/>
    <a:srgbClr val="E2BD74"/>
    <a:srgbClr val="B2A4AA"/>
    <a:srgbClr val="76646C"/>
    <a:srgbClr val="B69972"/>
    <a:srgbClr val="D9D5BD"/>
    <a:srgbClr val="E2D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6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80" y="138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20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1548081"/>
            <a:ext cx="514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CAPÍTULO  XIX	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293096"/>
            <a:ext cx="51480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PODER  DA  FÉ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5936" y="2780928"/>
            <a:ext cx="51423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FÉ  TRANSPORTA  MONTANHAS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90267" y="5157192"/>
            <a:ext cx="514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FÉ  HUMANA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E  A  DIVINA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rcRect/>
          <a:stretch>
            <a:fillRect t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-6350" y="5085184"/>
            <a:ext cx="915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ALIMENTAR.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157192"/>
            <a:ext cx="9152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ABSTENÇÃO  DO  MAL.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8618" y="5157192"/>
            <a:ext cx="9152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JEJUM  MORAL.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-8618" y="5085184"/>
            <a:ext cx="9152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REFORMA  ÍNTIMA.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3073901" y="260648"/>
            <a:ext cx="3226291" cy="574323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JEJUM:</a:t>
            </a:r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endParaRPr lang="pt-BR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8" grpId="0"/>
      <p:bldP spid="8" grpId="1"/>
      <p:bldP spid="11" grpId="0"/>
      <p:bldP spid="11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6000" r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14102" y="5373216"/>
            <a:ext cx="915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A  FÉ  NÃO  HÁ  MAUS  PENDORES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NÃO  SE  CHEGUE  A  VENCER.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14102" y="5373216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LIGAÇÃO  MENTAL  SINCERA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VERDADEIRA  COM  DEUS.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4102" y="5373216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MELHOR  ANTÍDOTO  PARA  A  PREVENÇÃO  E  CURA  DA  OBSESSÃO.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843808" y="332656"/>
            <a:ext cx="3528392" cy="93610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ORAÇÃO: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endParaRPr lang="pt-B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7000" contrast="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620688"/>
            <a:ext cx="2952328" cy="10801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0546"/>
              </a:avLst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FÉ</a:t>
            </a:r>
            <a:r>
              <a:rPr lang="pt-BR" sz="4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954" y="3351935"/>
            <a:ext cx="5077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CONFIANÇA.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3105714"/>
            <a:ext cx="5076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ACREDITAR  EM  ALGUMA  COISA.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714" y="3274991"/>
            <a:ext cx="50904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VAI  SE  DESENVOLVENDO  ENTRE  AS  EXPERIÊNCIAS DO  SENTIMENTO  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RACIOCÍNIO.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002" y="3095088"/>
            <a:ext cx="5091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SENTIMENTO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INSTITIVO  QUE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NASCE  COM  O  ESPÍRITO.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5344" y="3095089"/>
            <a:ext cx="5091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ENCONTRA-SE  INICIALMENTE  EM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GÉRMEN  EM  SEU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ÍNTIMO.  </a:t>
            </a:r>
          </a:p>
        </p:txBody>
      </p:sp>
    </p:spTree>
    <p:extLst>
      <p:ext uri="{BB962C8B-B14F-4D97-AF65-F5344CB8AC3E}">
        <p14:creationId xmlns:p14="http://schemas.microsoft.com/office/powerpoint/2010/main" val="7905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148064" y="980728"/>
            <a:ext cx="3995936" cy="122413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143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ASPECTOS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  FÉ: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04048" y="3386846"/>
            <a:ext cx="4125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HUMANA</a:t>
            </a:r>
          </a:p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</a:p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DIVINA.</a:t>
            </a:r>
          </a:p>
        </p:txBody>
      </p:sp>
    </p:spTree>
    <p:extLst>
      <p:ext uri="{BB962C8B-B14F-4D97-AF65-F5344CB8AC3E}">
        <p14:creationId xmlns:p14="http://schemas.microsoft.com/office/powerpoint/2010/main" val="406794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18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35696" y="260648"/>
            <a:ext cx="4968552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FÉ  HUMANA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7608" y="5660667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CONFIANÇA  EM  SI  MESMO.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260556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CONCENTRA  SUAS  FACULDADES  NOS  INTERESSES  MATERIAIS  E  NAS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NECESSIDADES  HUMANAS.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7608" y="5805264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ACREDITAR  NAS  PRÓPRIAS  FORÇAS.</a:t>
            </a:r>
          </a:p>
        </p:txBody>
      </p:sp>
    </p:spTree>
    <p:extLst>
      <p:ext uri="{BB962C8B-B14F-4D97-AF65-F5344CB8AC3E}">
        <p14:creationId xmlns:p14="http://schemas.microsoft.com/office/powerpoint/2010/main" val="233865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355976" y="5301208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CONFIANÇA  EM  DEUS.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085184"/>
            <a:ext cx="9159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CONCENTRA  SUAS  FACULDADES  NOS  INTERESSES  ESPIRITUAIS  E  NA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FUTURA.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5777" y="116633"/>
            <a:ext cx="4104455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FÉ  DIVINA</a:t>
            </a:r>
          </a:p>
        </p:txBody>
      </p:sp>
    </p:spTree>
    <p:extLst>
      <p:ext uri="{BB962C8B-B14F-4D97-AF65-F5344CB8AC3E}">
        <p14:creationId xmlns:p14="http://schemas.microsoft.com/office/powerpoint/2010/main" val="8327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95736" y="260648"/>
            <a:ext cx="4548278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FÉ  VERDADEIRA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915816" y="4941168"/>
            <a:ext cx="6228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DEPOSITAR  MAIS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CONFIANÇA  EM  DEUS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QUE  EM  SI  PRÓPRIO.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843808" y="4941168"/>
            <a:ext cx="6185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PRODUZ  A  CALMA,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PACIÊNCIA  E  HUMILDADE.</a:t>
            </a:r>
          </a:p>
        </p:txBody>
      </p:sp>
    </p:spTree>
    <p:extLst>
      <p:ext uri="{BB962C8B-B14F-4D97-AF65-F5344CB8AC3E}">
        <p14:creationId xmlns:p14="http://schemas.microsoft.com/office/powerpoint/2010/main" val="27211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23528" y="332656"/>
            <a:ext cx="4032448" cy="129614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595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FÉ  COM  PRESUNÇÃO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95715" y="4725144"/>
            <a:ext cx="6248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DEPOSITAR  MAIS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CONFIANÇA  EM  SI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PRÓPRIO  DO  QUE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DEUS.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99792" y="5013176"/>
            <a:ext cx="6464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PRODUZ  NERVOSISMO,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 E  VIOLÊNCIA.</a:t>
            </a:r>
          </a:p>
        </p:txBody>
      </p:sp>
    </p:spTree>
    <p:extLst>
      <p:ext uri="{BB962C8B-B14F-4D97-AF65-F5344CB8AC3E}">
        <p14:creationId xmlns:p14="http://schemas.microsoft.com/office/powerpoint/2010/main" val="217413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10000" r="-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188640"/>
            <a:ext cx="8532439" cy="5760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891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DEMONSTRAÇÃO  DO  PODER  DA  FÉ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34" y="551723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AÇÃO  MAGNÉTICA  DO  HOMEM  ATUANDO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  PENSAMENTO  NO  FLUIDO  UNIVERSAL.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4869160"/>
            <a:ext cx="9121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MODIFICANDO-LHE  AS  QUALIDADES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  PODER  DA  VONTADE  E  DA  FÉ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ARDENTE  DIRIGIDAS  PARA  O  BEM,  REALIZANDO  AS  CURAS.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876" y="5517232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MAGNETISMO  É  UMA  DAS  MAIORES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PROVAS  DO  PODER  DA  FÉ  POSTA  EM  AÇÃO.</a:t>
            </a:r>
          </a:p>
        </p:txBody>
      </p:sp>
    </p:spTree>
    <p:extLst>
      <p:ext uri="{BB962C8B-B14F-4D97-AF65-F5344CB8AC3E}">
        <p14:creationId xmlns:p14="http://schemas.microsoft.com/office/powerpoint/2010/main" val="16897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755576" y="188640"/>
            <a:ext cx="7596335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FÉ  SOB  QUALQUER  ASPECTO: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589240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BASE  PARA  TODAS  AS  REALIZAÇÕES  NOBRES  DAS  CRIATURAS.</a:t>
            </a:r>
          </a:p>
        </p:txBody>
      </p:sp>
    </p:spTree>
    <p:extLst>
      <p:ext uri="{BB962C8B-B14F-4D97-AF65-F5344CB8AC3E}">
        <p14:creationId xmlns:p14="http://schemas.microsoft.com/office/powerpoint/2010/main" val="30265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90000"/>
                    </a14:imgEffect>
                  </a14:imgLayer>
                </a14:imgProps>
              </a:ext>
            </a:extLst>
          </a:blip>
          <a:srcRect/>
          <a:stretch>
            <a:fillRect t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87624" y="116632"/>
            <a:ext cx="6785929" cy="6754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CURA  DO  LUNÁTICO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8290" y="5940569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17:14  a  20)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8290" y="5755902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HOMEM  SE  APROXIMA  DE  JESUS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DE  JOELHO  LHE  SUPLICA: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755902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APRESENTEI-O  AOS  SEUS  DISCÍPULOS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ELES  NÃO  O  PUDERAM  CURAR.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790" y="5042118"/>
            <a:ext cx="9121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SENHOR,  TEM  PIEDADE  DO  MEU  FILHO,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É  POSSESSO  DE  UM  ESPÍRITO  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SOFRE  MUITO,  POIS  CAI  MUITAS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VEZES  NO  FOGO  E  NA  ÁGUA.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332656"/>
            <a:ext cx="3074221" cy="648072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90000"/>
                    </a14:imgEffect>
                  </a14:imgLayer>
                </a14:imgProps>
              </a:ext>
            </a:extLst>
          </a:blip>
          <a:srcRect/>
          <a:stretch>
            <a:fillRect t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619672" y="188640"/>
            <a:ext cx="6135008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  DE  JESUS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5661248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QUANTO  TEMPO  ISSO  LHE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ACONTECE?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-10272" y="5353471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DESDE  A  INFÂNCIA. – RESPONDEU  O  PAI.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MAS  SE  PODES  FAZER  ALGUMA  COISA,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  COMPAIXÃO,  AJUDÁ-NOS!</a:t>
            </a:r>
          </a:p>
        </p:txBody>
      </p:sp>
    </p:spTree>
    <p:extLst>
      <p:ext uri="{BB962C8B-B14F-4D97-AF65-F5344CB8AC3E}">
        <p14:creationId xmlns:p14="http://schemas.microsoft.com/office/powerpoint/2010/main" val="31679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771800" y="116632"/>
            <a:ext cx="3473561" cy="52322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CURA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283784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DIRIGINDO-SE  AO  ESPÍRITO  OBSESSOR,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ORDENOU  QUE  SAÍSSE  DAQUELE  MENINO  E  NUNCA  MAIS  NELE  ENTRASSE.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025" y="5229200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A  ORDEM  DE  JESUS,  ROMPEU-SE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  LIGAÇÕES  FLUÍDICAS  QUE  PRENDIAM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OBSESSOR  AO  OBSEDIADO.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499229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JESUS,  SEGURANDO  O  MENINO  PELAS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MÃOS,  ERGUEU-O  TOTALMENTE  CURADO.</a:t>
            </a:r>
          </a:p>
        </p:txBody>
      </p:sp>
    </p:spTree>
    <p:extLst>
      <p:ext uri="{BB962C8B-B14F-4D97-AF65-F5344CB8AC3E}">
        <p14:creationId xmlns:p14="http://schemas.microsoft.com/office/powerpoint/2010/main" val="12806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9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5000" r="-1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81274" y="260648"/>
            <a:ext cx="7524327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  DOS  DISCÍPULOS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9012" y="5300047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MESTRE,  POR  QUE  NÓS  NÃO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PUDEMOS  CURÁ-LO?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260648"/>
            <a:ext cx="915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RESPONDEU-LHES  JESUS: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POR  CAUSA  DA  VOSSA  POUCA  FÉ.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33265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  CASTA  DE  ESPÍRITO  SÓ  PODE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SAIR  POR  MEIO  DE 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JEJUM  E  ORAÇÃO.</a:t>
            </a:r>
          </a:p>
        </p:txBody>
      </p:sp>
    </p:spTree>
    <p:extLst>
      <p:ext uri="{BB962C8B-B14F-4D97-AF65-F5344CB8AC3E}">
        <p14:creationId xmlns:p14="http://schemas.microsoft.com/office/powerpoint/2010/main" val="8850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7" grpId="1"/>
      <p:bldP spid="10" grpId="0"/>
      <p:bldP spid="10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l="-1000" t="-11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691680" y="260648"/>
            <a:ext cx="5893500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823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LIÇÃO  SOBRE  A  FÉ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1848" y="4869160"/>
            <a:ext cx="9121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DISSE-LHES  JESUS: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SE  TIVÉSSEIS  FÉ  DO  TAMANHO  DE  UM  GRÃO  DE  MOSTARDA,  DIRÍEIS  A  ESTA  MONTANHA:  -  TRANSPORTA-TE  DAÍ  PARA  ALI  E  ELA  SE  TRANSPORTARIA;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6177" y="5661248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NADA  VOS  SERIA  IMPOSSÍVEL.</a:t>
            </a:r>
          </a:p>
        </p:txBody>
      </p:sp>
    </p:spTree>
    <p:extLst>
      <p:ext uri="{BB962C8B-B14F-4D97-AF65-F5344CB8AC3E}">
        <p14:creationId xmlns:p14="http://schemas.microsoft.com/office/powerpoint/2010/main" val="1383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 t="-25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39552" y="188640"/>
            <a:ext cx="8136904" cy="66258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312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FÉ  QUE  TRANSPORTA  MONTANHAS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27884" y="4412207"/>
            <a:ext cx="56246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SIMBOLOGIA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PROCURA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MOSTRAR  O  PODER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FÉ.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635896" y="4437112"/>
            <a:ext cx="550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MONTANHAS  QUE</a:t>
            </a:r>
          </a:p>
          <a:p>
            <a:pPr algn="ctr"/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FÉ  AJUDA  A</a:t>
            </a:r>
          </a:p>
          <a:p>
            <a:pPr algn="ctr"/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REMOVER  SÃO: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055313" y="4653136"/>
            <a:ext cx="50886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  E  </a:t>
            </a:r>
          </a:p>
          <a:p>
            <a:pPr algn="ctr"/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EGOÍSMO.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36430" y="4581128"/>
            <a:ext cx="56075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DIFICULDADES</a:t>
            </a:r>
          </a:p>
          <a:p>
            <a:pPr algn="ctr"/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MÁ  VONTADE.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63888" y="4509120"/>
            <a:ext cx="55801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PRECONCEITOS  E  FANATISMO.</a:t>
            </a:r>
          </a:p>
        </p:txBody>
      </p:sp>
    </p:spTree>
    <p:extLst>
      <p:ext uri="{BB962C8B-B14F-4D97-AF65-F5344CB8AC3E}">
        <p14:creationId xmlns:p14="http://schemas.microsoft.com/office/powerpoint/2010/main" val="30647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9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5000" r="-1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99592" y="260648"/>
            <a:ext cx="7488832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ORIENTAÇÃO  DE  JESUS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682" y="5517232"/>
            <a:ext cx="91213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  AFASTAR  OS  MAUS  </a:t>
            </a:r>
          </a:p>
          <a:p>
            <a:pPr algn="ctr"/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ESPÍRITOS:</a:t>
            </a:r>
          </a:p>
        </p:txBody>
      </p:sp>
    </p:spTree>
    <p:extLst>
      <p:ext uri="{BB962C8B-B14F-4D97-AF65-F5344CB8AC3E}">
        <p14:creationId xmlns:p14="http://schemas.microsoft.com/office/powerpoint/2010/main" val="33002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2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475656" y="332656"/>
            <a:ext cx="5904656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JEJUM  E  ORAÇÃO</a:t>
            </a:r>
          </a:p>
        </p:txBody>
      </p:sp>
    </p:spTree>
    <p:extLst>
      <p:ext uri="{BB962C8B-B14F-4D97-AF65-F5344CB8AC3E}">
        <p14:creationId xmlns:p14="http://schemas.microsoft.com/office/powerpoint/2010/main" val="41252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4867</TotalTime>
  <Words>588</Words>
  <Application>Microsoft Office PowerPoint</Application>
  <PresentationFormat>Apresentação na tela (4:3)</PresentationFormat>
  <Paragraphs>123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310</cp:revision>
  <dcterms:created xsi:type="dcterms:W3CDTF">2013-07-08T17:56:35Z</dcterms:created>
  <dcterms:modified xsi:type="dcterms:W3CDTF">2018-06-15T02:22:48Z</dcterms:modified>
</cp:coreProperties>
</file>