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13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4" r:id="rId11"/>
    <p:sldId id="353" r:id="rId12"/>
    <p:sldId id="356" r:id="rId13"/>
    <p:sldId id="355" r:id="rId14"/>
    <p:sldId id="31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99CCFF"/>
    <a:srgbClr val="B2B2B2"/>
    <a:srgbClr val="C7C29D"/>
    <a:srgbClr val="B1AA77"/>
    <a:srgbClr val="E2BD74"/>
    <a:srgbClr val="B2A4AA"/>
    <a:srgbClr val="76646C"/>
    <a:srgbClr val="B69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3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650866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CAPÍTULO  XVIII	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74658" y="4543960"/>
            <a:ext cx="5148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MUITO  SE  PEDIRÁ  ÀQUELE  QUE  MUITO  RECEBEU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0267" y="4653136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DAR-SE-Á  ÀQUELE  QUE  TEM</a:t>
            </a:r>
          </a:p>
        </p:txBody>
      </p:sp>
      <p:sp>
        <p:nvSpPr>
          <p:cNvPr id="8" name="CaixaDeTexto 5"/>
          <p:cNvSpPr txBox="1"/>
          <p:nvPr/>
        </p:nvSpPr>
        <p:spPr>
          <a:xfrm>
            <a:off x="3974658" y="2743760"/>
            <a:ext cx="51423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OS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CHAMADOS,  POUCOS  OS  ESCOLHIDOS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7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583917" y="3717032"/>
            <a:ext cx="4560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TENDO 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CONQUISTADO: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93421" y="4675259"/>
            <a:ext cx="4591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SABER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CONSERVAR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TEM.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80419" y="5013176"/>
            <a:ext cx="4558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PERDE  O  QUE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TEM.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43439" y="3692058"/>
            <a:ext cx="4568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MOTIVO: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9542" y="4213594"/>
            <a:ext cx="515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DEUS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RETIRA!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131" y="542583"/>
            <a:ext cx="4329845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612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SENTIDO  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ORIENTAÇÃO</a:t>
            </a:r>
          </a:p>
        </p:txBody>
      </p:sp>
    </p:spTree>
    <p:extLst>
      <p:ext uri="{BB962C8B-B14F-4D97-AF65-F5344CB8AC3E}">
        <p14:creationId xmlns:p14="http://schemas.microsoft.com/office/powerpoint/2010/main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2" grpId="0"/>
      <p:bldP spid="2" grpId="1"/>
      <p:bldP spid="3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6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07951" y="4221088"/>
            <a:ext cx="4536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UTILIZOU  O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RECEBEU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  BEM.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43438" y="4869160"/>
            <a:ext cx="450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RECEBE  MAIS.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70972" y="338079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TENDO  CONQUISTADO:</a:t>
            </a:r>
            <a:r>
              <a:rPr lang="pt-BR" sz="36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0971" y="365779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MOTIVO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131" y="542583"/>
            <a:ext cx="4617308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612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SENTIDO  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ORIENTAÇÃO</a:t>
            </a:r>
          </a:p>
        </p:txBody>
      </p:sp>
    </p:spTree>
    <p:extLst>
      <p:ext uri="{BB962C8B-B14F-4D97-AF65-F5344CB8AC3E}">
        <p14:creationId xmlns:p14="http://schemas.microsoft.com/office/powerpoint/2010/main" val="11187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  <p:bldP spid="2" grpId="1"/>
      <p:bldP spid="2" grpId="2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023257" y="260648"/>
            <a:ext cx="3240361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95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APELO!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237" y="1196752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(Espírito  Amigo  -  Bordéus,  1862)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249" y="1196752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ÂNIMO  TRABALHADORES!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7776" y="1179909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SEMEAI  A  BOA  SEMENTE  QUE  O  SENHOR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 CONFIA  E  O  ORVALHO  DO  AMOR  LHE  FARÁ  PRODUZIR  FRUTOS  DE  CARIDADE.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119675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LAVRAI  OS  VOSSOS  CORAÇÕES  COM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ENSINAMENTOS  ESPIRITUAIS;</a:t>
            </a:r>
          </a:p>
        </p:txBody>
      </p:sp>
    </p:spTree>
    <p:extLst>
      <p:ext uri="{BB962C8B-B14F-4D97-AF65-F5344CB8AC3E}">
        <p14:creationId xmlns:p14="http://schemas.microsoft.com/office/powerpoint/2010/main" val="27509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8" y="332656"/>
            <a:ext cx="3074221" cy="72008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24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19672" y="188640"/>
            <a:ext cx="547260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ENSINAMENTO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3052" y="5212357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SERVO  QUE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SOUBER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DA  VONTADE  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AMO  E  NÃO  FIZER  O  QUE  ELE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QUEIRA,  SERÁ  RUDEMENTE  CASTIGADO.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229200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MAS,  AQUELE  QUE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SOUBER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VONTADE  E  FIZER  COISAS  DIGNAS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CASTIGO,  MENOS  PUNIDO  SERÁ.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445224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SE  PEDIRÁ  ÀQUELE  A  QUEM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SE  HOUVER  DADO.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t="-9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3" y="188640"/>
            <a:ext cx="439248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01317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“MUITO  SE  PEDIRÁ  ÀQUELE  QUE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RECEBEU.”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941168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RECEBEMOS  DE  DEUS,  EM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TERMOS  DE  CONHECIMENTO  E  BENS  MATERIAIS,  DEVEM  SER  UTILIZADOS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SEGUNDO  ÀS  SUAS  LEIS.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4941168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PERANTE  ÀS  LEIS  DIVINAS,  A  RESPONSABILIDADE  DOS  NOSSOS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 É  PROPORCIONAL  AO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CONHECIMENTO  QUE  POSSUÍMOS.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2000" t="-18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59632" y="764704"/>
            <a:ext cx="6840760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28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DIFERENÇA  NA  PUNIÇÃO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95736" y="116632"/>
            <a:ext cx="4680520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502"/>
              </a:avLst>
            </a:prstTxWarp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JUSTIÇA  DIVINA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55976" y="2060848"/>
            <a:ext cx="47880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MENOR  RIGOR:</a:t>
            </a:r>
          </a:p>
          <a:p>
            <a:pPr algn="ctr"/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DESCONHECEDORES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LEIS  DE  DEUS.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12521" y="2060848"/>
            <a:ext cx="461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MAIOR  RIGOR:</a:t>
            </a:r>
          </a:p>
          <a:p>
            <a:pPr algn="ctr"/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CONHECEDORES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LEIS  DE  DEUS.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r="-4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13490" y="116632"/>
            <a:ext cx="9159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É  MELHOR  SABER  MENOS,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POIS  MENOS  RESPONSABILIDADES  TEREMOS  PERANTE  AS  LEIS  DIVINAS?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22" y="171797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ESSA  ESCOLHA  APENAS  RETARDARIA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NOSSO  PROGRESSO,  CUJA  LEI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TEREMOS  QUE  ADERIR.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9594" y="100950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PERANTE  ÀS  LEIS  DIVINAS  SEREMOS  RESPONSÁVEIS  NÃO  SOMENTE  PELOS  ERROS  COMETIDOS,  MAS  TAMBÉM  PELA  NOSSA  INÉRCIA,  COMODISMO  E  MÁ  VONTADE.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100950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RESPONDEREMOS  NÃO  SÓ  PELO  MAL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FIZEMOS,  MAS  POR  TODO  BEM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JÁ  TEMOS  CONDIÇÃO  DE  FAZER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NÃO  FIZEMOS.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47564" y="99789"/>
            <a:ext cx="7848872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PRINCIPAL  APLICAÇÃO  DESTA  MÁXIMA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034" y="4680138"/>
            <a:ext cx="601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“MUITO  SE  PEDIRÁ  ÀQUELE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MUITO  RECEBEU.”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268" y="4649669"/>
            <a:ext cx="601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NOS  ENSINOS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ESPÍRITOS.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877" y="4680138"/>
            <a:ext cx="6027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COLOCADOS  AO  ALCANCE  DE  TODOS: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4653136"/>
            <a:ext cx="6042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ESSES  ENSINOS  ESTÃO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TODA  A  PARTE.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4509120"/>
            <a:ext cx="60269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LETRADOS  OU  ILETRADOS,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CRENTES  OU  INCRÉDULOS,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CRISTÃOS  OU  NÃO.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3" grpId="0"/>
      <p:bldP spid="13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91680" y="404664"/>
            <a:ext cx="5832648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25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ENSINOS  DOS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ESPÍRITOS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31840" y="5221649"/>
            <a:ext cx="599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MULTIPLICAM  O  NÚMERO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CHAMADOS.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27784" y="5036982"/>
            <a:ext cx="6518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FÉ  RACIOCINADA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FACULTAM, MULTIPLICARÃO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NÚMERO  DOS  ESCOLHIDOS.</a:t>
            </a: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rcRect/>
          <a:stretch>
            <a:fillRect l="-3000" t="-12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116632"/>
            <a:ext cx="8478117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660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CONHECIMENTO  ESPÍRITA  PROPICIA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MAIS  RESPONSABILIDADE?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300192" y="2761764"/>
            <a:ext cx="2346119" cy="5232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647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116" y="155679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QUE  HOUVEREM  APROVEITADO,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SERÁ  DADO.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9428" y="155679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ESPÍRITAS,  MUITO  SERÁ  PEDIDO,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MUITO  HÃO  RECEBIDO.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5083" y="15567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PROPORCIONA  MAIORES  ALEGRIAS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TAMBÉM,  SE  BEM  PRATICADO.</a:t>
            </a:r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3" grpId="0"/>
      <p:bldP spid="13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5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45270" y="44624"/>
            <a:ext cx="7596335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ORIENTAÇÃO  AOS  DISCÍPULOS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876691"/>
            <a:ext cx="912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(Marcos,  4:24  a  25)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16" y="5702755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TENDE  CUIDADO  COM  O  QUE  OUVIS.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736" y="5300627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POIS,  AO  QUE  JÁ  TEM,  DAR-SE-Á,  E,  AO  QUE  NÃO  TEM,  ATÉ  O  QUE  TEM  SE  LHE  TIRARÁ.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3736" y="5184193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USARÃO  PARA  CONVOSCO  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MESMA  MEDIDA  DE  QUE  VOS  HOUVERDES  SERVIDO  PARA  MEDIR  OS  OUTROS.</a:t>
            </a:r>
          </a:p>
        </p:txBody>
      </p:sp>
    </p:spTree>
    <p:extLst>
      <p:ext uri="{BB962C8B-B14F-4D97-AF65-F5344CB8AC3E}">
        <p14:creationId xmlns:p14="http://schemas.microsoft.com/office/powerpoint/2010/main" val="1812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4592</TotalTime>
  <Words>529</Words>
  <Application>Microsoft Office PowerPoint</Application>
  <PresentationFormat>Apresentação na tela (4:3)</PresentationFormat>
  <Paragraphs>113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304</cp:revision>
  <dcterms:created xsi:type="dcterms:W3CDTF">2013-07-08T17:56:35Z</dcterms:created>
  <dcterms:modified xsi:type="dcterms:W3CDTF">2018-06-15T02:16:42Z</dcterms:modified>
</cp:coreProperties>
</file>