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3" r:id="rId3"/>
    <p:sldId id="346" r:id="rId4"/>
    <p:sldId id="347" r:id="rId5"/>
    <p:sldId id="354" r:id="rId6"/>
    <p:sldId id="359" r:id="rId7"/>
    <p:sldId id="358" r:id="rId8"/>
    <p:sldId id="349" r:id="rId9"/>
    <p:sldId id="350" r:id="rId10"/>
    <p:sldId id="351" r:id="rId11"/>
    <p:sldId id="352" r:id="rId12"/>
    <p:sldId id="353" r:id="rId13"/>
    <p:sldId id="361" r:id="rId14"/>
    <p:sldId id="31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7C29D"/>
    <a:srgbClr val="B1AA77"/>
    <a:srgbClr val="E2BD74"/>
    <a:srgbClr val="B2A4AA"/>
    <a:srgbClr val="76646C"/>
    <a:srgbClr val="B69972"/>
    <a:srgbClr val="D9D5BD"/>
    <a:srgbClr val="E2D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XVIII	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917393"/>
            <a:ext cx="5142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CHAMADOS,  POUCOS  OS  ESCOLHIDOS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5239167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PORTA  ESTREITA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1000"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987824" y="404664"/>
            <a:ext cx="5940152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35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 TRANSFORMAÇÃO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0741" y="3269302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PLANETA  SE  ACHAR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TRANSFORMADO,  A  PORTA  ESTREITA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BEM  SE  TORNARÁ  LARGA,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  SERÁ  A  MAIS  FREQUENTADA.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3429000"/>
            <a:ext cx="9159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PASSARÁ  DE  MUNDO  DE  EXPIAÇÃO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MUNDO  DE  REGENERAÇÃO.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l="-3000" t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88640"/>
            <a:ext cx="820891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CONTRIBUIÇÃO  DO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81" y="522920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  SOBRE  A  ANTERIORIDADE  DA  ALMA,  PLURALIDADE  DAS  EXISTÊNCIAS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MUNDOS,  ALARGANDO  A  COMPREENSÃO.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81" y="530120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LUZ  SOBRE  OS  PONTOS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OBSCUROS  DA  FÉ.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7636" y="522920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  COMPREENSÃO  DE  TODA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  E  DE  TODA  SABEDORIA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MÁXIMAS  DO  CRISTO.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25000" t="-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260648"/>
            <a:ext cx="720080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CAMINHADA  EVOLUTIVA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581128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CONFORME  O  HOMEM  VAI  EVOLUINDO,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  CONSCIÊNCIA  DA  NECESSIDADE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PRATICAR  O  BEM  E  MENOS  DIFÍCIL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TORNA  SEGUIR  ESSE  CAMINHO.</a:t>
            </a:r>
          </a:p>
        </p:txBody>
      </p:sp>
    </p:spTree>
    <p:extLst>
      <p:ext uri="{BB962C8B-B14F-4D97-AF65-F5344CB8AC3E}">
        <p14:creationId xmlns:p14="http://schemas.microsoft.com/office/powerpoint/2010/main" val="37204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332656"/>
            <a:ext cx="3074221" cy="576064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000" t="-7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77318" y="116632"/>
            <a:ext cx="689508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121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56" y="5702478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7:13-14)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1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ENTRAI  PELA  PORTA  ESTREITA!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733256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ESPAÇOSO  O  CAMINHO  QUE  A  ELA  CONDUZ.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73325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LARGA  É  A  PORTA  DA  PERDIÇÃO;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PORTA  LARGA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0286" y="2430180"/>
            <a:ext cx="365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PORTA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PERDIÇÃO.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0286" y="2132856"/>
            <a:ext cx="3677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SÃO  NUMEROSAS  AS  MÁS  PAIXÕES.</a:t>
            </a:r>
          </a:p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928" y="2132856"/>
            <a:ext cx="3656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MAIOR  O  NÚMERO  DOS  QUE  SEGUEM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CAMINHO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MAL.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332656"/>
            <a:ext cx="5976663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PORTA  ESTREITA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75421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PORTA  DA  SALVAÇÃO.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9744" y="5157192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GRANDE  ESFORÇOS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TRANSPÔ-LA.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229199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ÚNICO  CAMINHO  QUE  NOS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CONDUZIRÁ  A  DEUS.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4714" y="5229199"/>
            <a:ext cx="916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DEVE-SE  VENCER  AS  MÁS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TENDÊNCIAS.</a:t>
            </a:r>
          </a:p>
        </p:txBody>
      </p:sp>
    </p:spTree>
    <p:extLst>
      <p:ext uri="{BB962C8B-B14F-4D97-AF65-F5344CB8AC3E}">
        <p14:creationId xmlns:p14="http://schemas.microsoft.com/office/powerpoint/2010/main" val="19321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332656"/>
            <a:ext cx="7704856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16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ACONTECE  AOS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ELEGEM  A  PORTA  LARGA</a:t>
            </a:r>
          </a:p>
        </p:txBody>
      </p:sp>
    </p:spTree>
    <p:extLst>
      <p:ext uri="{BB962C8B-B14F-4D97-AF65-F5344CB8AC3E}">
        <p14:creationId xmlns:p14="http://schemas.microsoft.com/office/powerpoint/2010/main" val="74752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0000" t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46497" y="692696"/>
            <a:ext cx="539750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TEMPO  E  A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  OS  CONDUZIRÃO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CAMINHO  DA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  ESTREITA,  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REGIME  DE  MISERICÓRDIA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54196" y="1268760"/>
            <a:ext cx="538980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NENHUMA  OVELHA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PERDERÁ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REBANHO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SENHOR.</a:t>
            </a:r>
          </a:p>
        </p:txBody>
      </p:sp>
    </p:spTree>
    <p:extLst>
      <p:ext uri="{BB962C8B-B14F-4D97-AF65-F5344CB8AC3E}">
        <p14:creationId xmlns:p14="http://schemas.microsoft.com/office/powerpoint/2010/main" val="14479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25860" y="188640"/>
            <a:ext cx="7092279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DO  PROGRESSO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4" y="4437112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IMPULSIONADO  POR  ESTA  LEI,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CEDERÁ  À  NECESSIDADE  DE  EVOLUIR  E  DE  SEGUIR  O  CAMINHO  QUE  CONDUZ  À  PORTA  ESTREITA.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69306" y="260648"/>
            <a:ext cx="6948263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ESTADO  ATUAL  DA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14" y="55172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INFERIOR  -  PROVAS  E  EXPIAÇÕES.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69" y="551723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PREDOMINA  O  MAL.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69" y="530178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DESTACAM:  PAIXÕES  GROSSEIRAS,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MALDADES,  MISÉRIAS  E  ENFERMIDADES.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9000" r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70525" y="188640"/>
            <a:ext cx="7596844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CAUSAS  DAS  DIFICULDADES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165" y="5229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ESTÁGIO  EVOLUTIVO  EM  QUE  SE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  A  HUMANIDADE.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288" y="523503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RESGATE  DE  DELITOS  COMETIDOS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EXISTÊNCIA  ANTERIORES.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9165" y="522920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VIVEMOS  NO  PRESENTE  O  REFLEXO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NOSSO   PASSADO.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4359</TotalTime>
  <Words>369</Words>
  <Application>Microsoft Office PowerPoint</Application>
  <PresentationFormat>Apresentação na tela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303</cp:revision>
  <dcterms:created xsi:type="dcterms:W3CDTF">2013-07-08T17:56:35Z</dcterms:created>
  <dcterms:modified xsi:type="dcterms:W3CDTF">2018-06-15T02:08:19Z</dcterms:modified>
</cp:coreProperties>
</file>