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313" r:id="rId3"/>
    <p:sldId id="346" r:id="rId4"/>
    <p:sldId id="363" r:id="rId5"/>
    <p:sldId id="362" r:id="rId6"/>
    <p:sldId id="350" r:id="rId7"/>
    <p:sldId id="351" r:id="rId8"/>
    <p:sldId id="352" r:id="rId9"/>
    <p:sldId id="354" r:id="rId10"/>
    <p:sldId id="347" r:id="rId11"/>
    <p:sldId id="368" r:id="rId12"/>
    <p:sldId id="367" r:id="rId13"/>
    <p:sldId id="360" r:id="rId14"/>
    <p:sldId id="371" r:id="rId15"/>
    <p:sldId id="353" r:id="rId16"/>
    <p:sldId id="317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B2B2B2"/>
    <a:srgbClr val="C7C29D"/>
    <a:srgbClr val="B1AA77"/>
    <a:srgbClr val="E2BD74"/>
    <a:srgbClr val="B2A4AA"/>
    <a:srgbClr val="76646C"/>
    <a:srgbClr val="B69972"/>
    <a:srgbClr val="D9D5BD"/>
    <a:srgbClr val="E2D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5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780" y="114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98629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995936" y="1556792"/>
            <a:ext cx="5142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CAPÍTULO  XVIII	  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95936" y="4509120"/>
            <a:ext cx="51480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PARÁBOLA  DO  FESTIM  DE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BODAS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95936" y="2636912"/>
            <a:ext cx="51423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MUITOS  OS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CHAMADOS,  POUCOS  OS  ESCOLHIDOS</a:t>
            </a:r>
          </a:p>
        </p:txBody>
      </p:sp>
    </p:spTree>
    <p:extLst>
      <p:ext uri="{BB962C8B-B14F-4D97-AF65-F5344CB8AC3E}">
        <p14:creationId xmlns:p14="http://schemas.microsoft.com/office/powerpoint/2010/main" val="21707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9"/>
          <a:stretch/>
        </p:blipFill>
        <p:spPr>
          <a:xfrm>
            <a:off x="0" y="-67409"/>
            <a:ext cx="9144000" cy="693000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643438" y="2348880"/>
            <a:ext cx="45005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JOÃO</a:t>
            </a:r>
          </a:p>
          <a:p>
            <a:pPr algn="ctr"/>
            <a:r>
              <a:rPr lang="pt-BR" sz="4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BATISTA</a:t>
            </a:r>
            <a:endParaRPr lang="pt-BR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1560" y="260648"/>
            <a:ext cx="7920880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ENVIADOS:  OS  PROFETAS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26266" y="2350267"/>
            <a:ext cx="4508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ENSINAVAM  A  VERDADE.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593970" y="1804811"/>
            <a:ext cx="46178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SUAS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ADVERTÊNCIAS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ERAM  DESPREZADAS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MUITOS  FORAM  MORTOS.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661756" y="2189532"/>
            <a:ext cx="44822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QUASE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ERAM  ESCUTADOS.</a:t>
            </a:r>
          </a:p>
        </p:txBody>
      </p:sp>
    </p:spTree>
    <p:extLst>
      <p:ext uri="{BB962C8B-B14F-4D97-AF65-F5344CB8AC3E}">
        <p14:creationId xmlns:p14="http://schemas.microsoft.com/office/powerpoint/2010/main" val="44855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5000" contrast="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346334"/>
            <a:ext cx="3168352" cy="128246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568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OUTROS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CONVIDADOS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596075" y="1916832"/>
            <a:ext cx="454425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BONS  E  MAUS: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TODOS  OS  OUTROS  POVOS,  PAGÃOS  E  POLITEÍSTAS.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445224"/>
            <a:ext cx="915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BOA  NOVA  LHES  SERIA  PREGADA.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9012" y="5448126"/>
            <a:ext cx="9121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QUEM  ACOLHESSE  A  BOA  NOVA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TERIA  LUGAR  NA  FESTA.</a:t>
            </a:r>
          </a:p>
        </p:txBody>
      </p:sp>
      <p:sp>
        <p:nvSpPr>
          <p:cNvPr id="2" name="Retângulo 1"/>
          <p:cNvSpPr/>
          <p:nvPr/>
        </p:nvSpPr>
        <p:spPr>
          <a:xfrm>
            <a:off x="4647" y="4829670"/>
            <a:ext cx="916183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/>
              <a:t>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APÓS  A  CRUCIFICAÇÃO,  A  DIVULGAÇÃO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DEU-SE  PELOS  APÓSTOLOS  E  DISCÍPULOS,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ESPECIAL  POR  PAULO  DE  TARSO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JUNTO  AOS  POVOS  GENTÍLICOS.</a:t>
            </a:r>
          </a:p>
        </p:txBody>
      </p:sp>
    </p:spTree>
    <p:extLst>
      <p:ext uri="{BB962C8B-B14F-4D97-AF65-F5344CB8AC3E}">
        <p14:creationId xmlns:p14="http://schemas.microsoft.com/office/powerpoint/2010/main" val="74433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51520" y="332656"/>
            <a:ext cx="5328592" cy="7920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TÚNICA  NUPCIAL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149193" y="4870901"/>
            <a:ext cx="5984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CORAÇÃO  PURO.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074778" y="4005064"/>
            <a:ext cx="6059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CUMPRIR  A  LEI  DE  DEUS: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FORA  DA  CARIDADE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HÁ  SALVAÇÃO!</a:t>
            </a:r>
          </a:p>
        </p:txBody>
      </p:sp>
    </p:spTree>
    <p:extLst>
      <p:ext uri="{BB962C8B-B14F-4D97-AF65-F5344CB8AC3E}">
        <p14:creationId xmlns:p14="http://schemas.microsoft.com/office/powerpoint/2010/main" val="391088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5000" contrast="5000"/>
                    </a14:imgEffect>
                  </a14:imgLayer>
                </a14:imgProps>
              </a:ext>
            </a:extLst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627784" y="548680"/>
            <a:ext cx="6264696" cy="432048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3987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TREVAS  EXTERIORES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483768" y="2060848"/>
            <a:ext cx="65162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QUE  SE  MANTÊM  INDIFERENTES  AO  CONHECIMENTO  E  À  PRÁTICA DOS  ENSINAMENTOS  ESPIRITUAIS  SERÃO  CONDUZIDOS  À  REENCARNAÇÕES  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DOLOROSAS  PARA  O  SOERGUIMENTO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SUAS  ALMAS.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3119965" y="2397948"/>
            <a:ext cx="60232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AFIRMATIVA  DE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 SE  REFERE  À  MANIFESTAÇÃO  DA  LEI 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CAUSA  E  EFEITO.</a:t>
            </a:r>
          </a:p>
        </p:txBody>
      </p:sp>
    </p:spTree>
    <p:extLst>
      <p:ext uri="{BB962C8B-B14F-4D97-AF65-F5344CB8AC3E}">
        <p14:creationId xmlns:p14="http://schemas.microsoft.com/office/powerpoint/2010/main" val="184456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t="-4000" r="-10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71600" y="188640"/>
            <a:ext cx="7128792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ENSINOS  DE  JESUS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" y="5253945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ENTRE  TODOS  QUE  OS  OUVEM, 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POUCOS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SÃO  OS  QUE  OS  GUARDAM  E  OS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APLICAM  PROVEITOSAMENTE.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661248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MUITOS  SÃO  CHAMADOS,  MAS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POUCOS  SERÃO  ESCOLHIDOS!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5589240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POUCOS  SE  TORNAM  DIGNOS  DE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ENTRAR  NO  REINO  DOS  CÉUS.</a:t>
            </a:r>
          </a:p>
        </p:txBody>
      </p:sp>
    </p:spTree>
    <p:extLst>
      <p:ext uri="{BB962C8B-B14F-4D97-AF65-F5344CB8AC3E}">
        <p14:creationId xmlns:p14="http://schemas.microsoft.com/office/powerpoint/2010/main" val="421107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347864" y="247358"/>
            <a:ext cx="2736304" cy="792088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43115705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5000" contrast="5000"/>
                    </a14:imgEffect>
                  </a14:imgLayer>
                </a14:imgProps>
              </a:ext>
            </a:extLst>
          </a:blip>
          <a:srcRect/>
          <a:stretch>
            <a:fillRect l="-15000" t="-4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539552" y="36890"/>
            <a:ext cx="8064896" cy="73671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PARÁBOLA  DO  FESTIM  DE  BODAS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-1906" y="5732675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(Mateus,  22:1  a  14)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688" y="5714092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DISSE-LHES  JESUS: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-20919" y="5498648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ENVIOU  OS  SEUS  SERVOS  PARA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CHAMAR  OS  CONVIDADOS;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47" y="5283203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REINO  DOS  CÉUS  É  SEMELHANTE  A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REI  QUE  QUERIA  FESTEJAR  AS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BODAS  DE  SEU  FILHO.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7214" y="5742885"/>
            <a:ext cx="9151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ESTES,  PORÉM,  RECUSARAM IR.</a:t>
            </a:r>
          </a:p>
        </p:txBody>
      </p:sp>
    </p:spTree>
    <p:extLst>
      <p:ext uri="{BB962C8B-B14F-4D97-AF65-F5344CB8AC3E}">
        <p14:creationId xmlns:p14="http://schemas.microsoft.com/office/powerpoint/2010/main" val="12624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4" grpId="1"/>
      <p:bldP spid="15" grpId="0"/>
      <p:bldP spid="15" grpId="1"/>
      <p:bldP spid="16" grpId="0"/>
      <p:bldP spid="16" grpId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7000" contrast="7000"/>
                    </a14:imgEffect>
                  </a14:imgLayer>
                </a14:imgProps>
              </a:ext>
            </a:extLst>
          </a:blip>
          <a:srcRect/>
          <a:stretch>
            <a:fillRect l="-10000" r="-10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71600" y="188640"/>
            <a:ext cx="7128792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REI  RENOVOU  O  CONVITE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-1906" y="5732675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ELES  NÃO  FIZERAM  CASO  DO  CONVITE.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-33951" y="5532620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UNS  FORAM  PARA  O  CAMPO,  OUTROS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OS  SEUS  NEGÓCIOS. 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-4465" y="5532620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OS  OUTROS  AGARRANDO  OS  ENVIADOS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REI  OS  ULTRAJARAM  E  OS  MATARAM.</a:t>
            </a:r>
          </a:p>
        </p:txBody>
      </p:sp>
    </p:spTree>
    <p:extLst>
      <p:ext uri="{BB962C8B-B14F-4D97-AF65-F5344CB8AC3E}">
        <p14:creationId xmlns:p14="http://schemas.microsoft.com/office/powerpoint/2010/main" val="272074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5000" contrast="6000"/>
                    </a14:imgEffect>
                  </a14:imgLayer>
                </a14:imgProps>
              </a:ext>
            </a:extLst>
          </a:blip>
          <a:srcRect/>
          <a:stretch>
            <a:fillRect t="-11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-24509" y="5229200"/>
            <a:ext cx="9159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MANDOU  OS  SERVOS  SAÍREM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PELAS  RUAS  E  TRAZEREM  TODOS  OS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IAM  ENCONTRANDO:  BONS  E  MAUS.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907704" y="207159"/>
            <a:ext cx="5328592" cy="62955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DECISÃO  DO  REI</a:t>
            </a:r>
          </a:p>
        </p:txBody>
      </p:sp>
    </p:spTree>
    <p:extLst>
      <p:ext uri="{BB962C8B-B14F-4D97-AF65-F5344CB8AC3E}">
        <p14:creationId xmlns:p14="http://schemas.microsoft.com/office/powerpoint/2010/main" val="24553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-3780" y="5157192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SALA  SE  ENCHEU  DE  PESSOAS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SE  PUSERAM  À  MESA.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411760" y="260648"/>
            <a:ext cx="4176464" cy="37920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425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FESTA</a:t>
            </a:r>
          </a:p>
        </p:txBody>
      </p:sp>
    </p:spTree>
    <p:extLst>
      <p:ext uri="{BB962C8B-B14F-4D97-AF65-F5344CB8AC3E}">
        <p14:creationId xmlns:p14="http://schemas.microsoft.com/office/powerpoint/2010/main" val="138327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6000" contrast="10000"/>
                    </a14:imgEffect>
                  </a14:imgLayer>
                </a14:imgProps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051720" y="260648"/>
            <a:ext cx="5112568" cy="50405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ENCONTRO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157192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REI  ENCONTRANDO  COM  UM  HOMEM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QUE  NÃO  VESTIA  A  TÚNICA  NUPCIAL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LHE  PERGUNTOU: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738" y="5445804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 ENTRASTE  AQUI  SEM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TÚNICA  NUPCIAL?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661248"/>
            <a:ext cx="9159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HOMEM FICOU  EM  SILÊNCIO.</a:t>
            </a:r>
          </a:p>
        </p:txBody>
      </p:sp>
    </p:spTree>
    <p:extLst>
      <p:ext uri="{BB962C8B-B14F-4D97-AF65-F5344CB8AC3E}">
        <p14:creationId xmlns:p14="http://schemas.microsoft.com/office/powerpoint/2010/main" val="417768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051721" y="244849"/>
            <a:ext cx="5112568" cy="66387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SENTENÇA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" y="5661248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ORDENA  O  REI:  ATAI-LHE  AS  MÃOS  E  OS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PÉS  E  LANÇAI-O  NAS  TREVAS  EXTERIORES;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" y="5876691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AÍ  HAVERÁ  PRANTOS  E  RANGER  DE  DENTES.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652452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MUITOS  SÃO  CHAMADOS,  MAS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POUCOS  OS  ESCOLHIDOS.</a:t>
            </a:r>
          </a:p>
        </p:txBody>
      </p:sp>
    </p:spTree>
    <p:extLst>
      <p:ext uri="{BB962C8B-B14F-4D97-AF65-F5344CB8AC3E}">
        <p14:creationId xmlns:p14="http://schemas.microsoft.com/office/powerpoint/2010/main" val="86161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95536" y="260648"/>
            <a:ext cx="8352928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COMPREENDENDO  A  PARÁBOLA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75656" y="224644"/>
            <a:ext cx="6349518" cy="75608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REINO  DOS  CÉUS 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1457995"/>
            <a:ext cx="9159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COMPARADO  A  UMA  FESTA,  ONDE 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TUDO  É  ALEGRIA  E  VENTURA.</a:t>
            </a:r>
          </a:p>
        </p:txBody>
      </p:sp>
      <p:sp>
        <p:nvSpPr>
          <p:cNvPr id="2" name="Retângulo 1"/>
          <p:cNvSpPr/>
          <p:nvPr/>
        </p:nvSpPr>
        <p:spPr>
          <a:xfrm>
            <a:off x="-22561" y="148058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dirty="0"/>
              <a:t> 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REPRESENTA  O  ESTADO  DE  PLENITUDE ESPIRITUAL,  O  ÁPICE  DO  PROCESSO EVOLUTIVO. </a:t>
            </a:r>
          </a:p>
        </p:txBody>
      </p:sp>
    </p:spTree>
    <p:extLst>
      <p:ext uri="{BB962C8B-B14F-4D97-AF65-F5344CB8AC3E}">
        <p14:creationId xmlns:p14="http://schemas.microsoft.com/office/powerpoint/2010/main" val="388312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0" grpId="0"/>
      <p:bldP spid="10" grpId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contrast="5000"/>
                    </a14:imgEffect>
                  </a14:imgLayer>
                </a14:imgProps>
              </a:ext>
            </a:extLst>
          </a:blip>
          <a:srcRect/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683568" y="404664"/>
            <a:ext cx="7704856" cy="43204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568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PRIMEIROS  CONVIDADOS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483768" y="404664"/>
            <a:ext cx="4392488" cy="50405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HEBREUS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8263" y="5614287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FIZERAM  CASO  DO  CONVITE.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239" y="5429620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ESPECIALMENTE  OS  FARISEUS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OS  SADUCEUS.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20258" y="5429620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ERAM  INDIFERENTES  ÀS  COISAS  CELESTES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PRATICANTES  DOS  CULTOS  EXTERIORES.</a:t>
            </a:r>
          </a:p>
        </p:txBody>
      </p:sp>
    </p:spTree>
    <p:extLst>
      <p:ext uri="{BB962C8B-B14F-4D97-AF65-F5344CB8AC3E}">
        <p14:creationId xmlns:p14="http://schemas.microsoft.com/office/powerpoint/2010/main" val="107031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2"/>
      <p:bldP spid="4" grpId="0"/>
      <p:bldP spid="4" grpId="1"/>
      <p:bldP spid="5" grpId="0"/>
      <p:bldP spid="5" grpId="1"/>
      <p:bldP spid="7" grpId="0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4778</TotalTime>
  <Words>494</Words>
  <Application>Microsoft Office PowerPoint</Application>
  <PresentationFormat>Apresentação na tela (4:3)</PresentationFormat>
  <Paragraphs>103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318</cp:revision>
  <dcterms:created xsi:type="dcterms:W3CDTF">2013-07-08T17:56:35Z</dcterms:created>
  <dcterms:modified xsi:type="dcterms:W3CDTF">2018-06-15T02:02:49Z</dcterms:modified>
</cp:coreProperties>
</file>