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13" r:id="rId3"/>
    <p:sldId id="367" r:id="rId4"/>
    <p:sldId id="347" r:id="rId5"/>
    <p:sldId id="348" r:id="rId6"/>
    <p:sldId id="366" r:id="rId7"/>
    <p:sldId id="349" r:id="rId8"/>
    <p:sldId id="350" r:id="rId9"/>
    <p:sldId id="351" r:id="rId10"/>
    <p:sldId id="361" r:id="rId11"/>
    <p:sldId id="352" r:id="rId12"/>
    <p:sldId id="355" r:id="rId13"/>
    <p:sldId id="353" r:id="rId14"/>
    <p:sldId id="362" r:id="rId15"/>
    <p:sldId id="364" r:id="rId16"/>
    <p:sldId id="357" r:id="rId17"/>
    <p:sldId id="31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FFFF"/>
    <a:srgbClr val="66FF33"/>
    <a:srgbClr val="B2B2B2"/>
    <a:srgbClr val="C7C29D"/>
    <a:srgbClr val="B1AA77"/>
    <a:srgbClr val="E2BD74"/>
    <a:srgbClr val="B2A4AA"/>
    <a:srgbClr val="76646C"/>
    <a:srgbClr val="B69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80" y="13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650866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 CAPÍTULO  XVII	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74658" y="3717032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SUPERIORES  E  OS  INFERIORES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2708920"/>
            <a:ext cx="51423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  PERFEITOS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90267" y="5085184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 HOMEM  DO  MUNDO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95936" y="4226292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CUIDAI  DO  CORPO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E  DO  ESPÍRITO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 l="-10000"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23728" y="476672"/>
            <a:ext cx="4968552" cy="58995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05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É  VIRTUDE: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8626" y="4864282"/>
            <a:ext cx="912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DEMONTRAR  ASPECTO  SEVERO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LÚGUBRE.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941168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REPELIR  PRAZERES  PERMITIDOS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NATUREZA  HUMANA.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3765" y="4941168"/>
            <a:ext cx="915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ISOLAR-SE.</a:t>
            </a:r>
          </a:p>
        </p:txBody>
      </p:sp>
    </p:spTree>
    <p:extLst>
      <p:ext uri="{BB962C8B-B14F-4D97-AF65-F5344CB8AC3E}">
        <p14:creationId xmlns:p14="http://schemas.microsoft.com/office/powerpoint/2010/main" val="861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9012" y="5940569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JOVIAL.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6028" y="5850896"/>
            <a:ext cx="917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VIVER  EM  CONTATO  COM  OS  SEMELHANTES.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940569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DITOSO.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51720" y="188640"/>
            <a:ext cx="4777377" cy="5232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05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É  VIRTUDE:</a:t>
            </a:r>
          </a:p>
        </p:txBody>
      </p:sp>
    </p:spTree>
    <p:extLst>
      <p:ext uri="{BB962C8B-B14F-4D97-AF65-F5344CB8AC3E}">
        <p14:creationId xmlns:p14="http://schemas.microsoft.com/office/powerpoint/2010/main" val="16796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339752" y="260648"/>
            <a:ext cx="4104456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02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ORIENTAÇÃO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9708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(Espírito  Protetor  -  Bordéus, 18631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184774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FAÇAIS  NADA  SEM  PENSARDES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DEUS,  PARA  QUE  ESSE  PENSAMENTO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  PURIFIQUE  E  SANTIFIQUE  OS  ATOS.</a:t>
            </a:r>
          </a:p>
        </p:txBody>
      </p:sp>
    </p:spTree>
    <p:extLst>
      <p:ext uri="{BB962C8B-B14F-4D97-AF65-F5344CB8AC3E}">
        <p14:creationId xmlns:p14="http://schemas.microsoft.com/office/powerpoint/2010/main" val="42110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75656" y="116632"/>
            <a:ext cx="6391026" cy="9361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PERFEIÇÃO  MORAL  NÃO  É: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58924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ANIQUILAMENTO  DO  CORPO.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589240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DESATENDER  ÀS  NECESSIDADES  DA  NATUREZA.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9708" y="577884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CASTIGO  DO  CORPO.</a:t>
            </a:r>
          </a:p>
        </p:txBody>
      </p:sp>
    </p:spTree>
    <p:extLst>
      <p:ext uri="{BB962C8B-B14F-4D97-AF65-F5344CB8AC3E}">
        <p14:creationId xmlns:p14="http://schemas.microsoft.com/office/powerpoint/2010/main" val="3728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059832" y="332656"/>
            <a:ext cx="5616624" cy="9361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PERFEIÇÃO  MORAL  É: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193410" y="2351782"/>
            <a:ext cx="4932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REFORMA  DO  ESPÍRITO.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635896" y="2348880"/>
            <a:ext cx="5508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ATENDER  À  VONTADE  DE  DEUS.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851920" y="1988840"/>
            <a:ext cx="5292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DOBRAR,  SUBMETER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MORTIFICAR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IMPERFEIÇÕES.</a:t>
            </a:r>
          </a:p>
        </p:txBody>
      </p:sp>
    </p:spTree>
    <p:extLst>
      <p:ext uri="{BB962C8B-B14F-4D97-AF65-F5344CB8AC3E}">
        <p14:creationId xmlns:p14="http://schemas.microsoft.com/office/powerpoint/2010/main" val="21552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411760" y="260648"/>
            <a:ext cx="4346470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312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69735" y="4941168"/>
            <a:ext cx="5786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Jorge,  Espírito  Protetor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Paris, 1863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03848" y="4342967"/>
            <a:ext cx="5789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AMAI,  A  VOSSA  ALMA,  PORÉM,  CUIDAI  IGUALMENTE  DO  VOSSO  CORPO,  INSTRUMENTO  DAQUELA.</a:t>
            </a:r>
          </a:p>
        </p:txBody>
      </p:sp>
    </p:spTree>
    <p:extLst>
      <p:ext uri="{BB962C8B-B14F-4D97-AF65-F5344CB8AC3E}">
        <p14:creationId xmlns:p14="http://schemas.microsoft.com/office/powerpoint/2010/main" val="14650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8" y="332656"/>
            <a:ext cx="3096344" cy="72008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1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49071" y="5301208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TANTO  QUANTO  A  RIQUEZA,  É  UMA  DELEGAÇÃO  DE  DEUS,  DA  QUAL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TEREMOS  QUE  PRESTAR  CONTAS.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23728" y="332656"/>
            <a:ext cx="5112568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342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AUTORIDADE</a:t>
            </a:r>
          </a:p>
        </p:txBody>
      </p:sp>
    </p:spTree>
    <p:extLst>
      <p:ext uri="{BB962C8B-B14F-4D97-AF65-F5344CB8AC3E}">
        <p14:creationId xmlns:p14="http://schemas.microsoft.com/office/powerpoint/2010/main" val="5454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78459" y="188640"/>
            <a:ext cx="6749925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AUTORIDADE  NÃO  É: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724" y="4743467"/>
            <a:ext cx="6361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DIREITO  E  UMA  PROPRIEDADE.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941168"/>
            <a:ext cx="636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PRIVILÉGIO  DE  ALGUNS.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013176"/>
            <a:ext cx="638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SUPERIORIDADE  REAL.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4941168"/>
            <a:ext cx="638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INALIENÁVEL.</a:t>
            </a:r>
          </a:p>
        </p:txBody>
      </p:sp>
    </p:spTree>
    <p:extLst>
      <p:ext uri="{BB962C8B-B14F-4D97-AF65-F5344CB8AC3E}">
        <p14:creationId xmlns:p14="http://schemas.microsoft.com/office/powerpoint/2010/main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339752" y="260648"/>
            <a:ext cx="4968552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AUTORIDADE  É: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012" y="571378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DELEGAÇÃO  DE  QUE  SE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PRESTA  CONTAS.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79431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OPORTUNIDADE  QUE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FREQUENTEMENTE  INVERTE  POSIÇÕES.</a:t>
            </a:r>
          </a:p>
        </p:txBody>
      </p:sp>
    </p:spTree>
    <p:extLst>
      <p:ext uri="{BB962C8B-B14F-4D97-AF65-F5344CB8AC3E}">
        <p14:creationId xmlns:p14="http://schemas.microsoft.com/office/powerpoint/2010/main" val="1280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1720" y="188641"/>
            <a:ext cx="5193165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COMPORTAMENTO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601" y="5301208"/>
            <a:ext cx="91213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SUBORDINADOS: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ESCRUPULOSO  CUMPRIMENTO  DO  DEVER.</a:t>
            </a:r>
          </a:p>
        </p:txBody>
      </p:sp>
    </p:spTree>
    <p:extLst>
      <p:ext uri="{BB962C8B-B14F-4D97-AF65-F5344CB8AC3E}">
        <p14:creationId xmlns:p14="http://schemas.microsoft.com/office/powerpoint/2010/main" val="7344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9037" y="5217988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SUPERIORES: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-20377" y="59492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  BONS  EXEMPLOS.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682" y="5949280"/>
            <a:ext cx="9121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  BOAS  DIRETRIZES.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15343" y="5949280"/>
            <a:ext cx="9159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DESPREZAR  OS  SUBORDINADOS.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35696" y="188641"/>
            <a:ext cx="5122297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COMPORTAMENTO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8" grpId="0"/>
      <p:bldP spid="8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 rot="20855740">
            <a:off x="167283" y="337424"/>
            <a:ext cx="3240360" cy="9087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EXPLICAÇÃO: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301787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ALGUÉM  SER  FORÇADO  A  SUPORTAR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UMA  POSIÇÃO,  POR  NÃO  ENCONTRAR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OUTRA  MELHOR?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" y="551723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PROVAVELMENTE  ABUSOU  DA  AUTORIDADE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VIDAS  PASSADAS.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NECESSÁRIA  AO  SEU  ADIANTAMENTO.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66069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  PARA  A  SUA  HUMILDADE.</a:t>
            </a:r>
          </a:p>
        </p:txBody>
      </p:sp>
    </p:spTree>
    <p:extLst>
      <p:ext uri="{BB962C8B-B14F-4D97-AF65-F5344CB8AC3E}">
        <p14:creationId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2682" y="3429000"/>
            <a:ext cx="91213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>
              <a:solidFill>
                <a:srgbClr val="66FFCC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SUA  VIDA:</a:t>
            </a:r>
          </a:p>
          <a:p>
            <a:pPr algn="ctr"/>
            <a:endParaRPr lang="pt-BR" sz="3600" b="1" dirty="0">
              <a:solidFill>
                <a:srgbClr val="66FFCC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DEVE  SER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MÍSTICA.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AFASTADA  DOS  HOMENS.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DAS  LEIS  DA  SOCIEDADE.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43608" y="260649"/>
            <a:ext cx="7056784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HOMEM  NO  MUNDO</a:t>
            </a:r>
          </a:p>
        </p:txBody>
      </p:sp>
    </p:spTree>
    <p:extLst>
      <p:ext uri="{BB962C8B-B14F-4D97-AF65-F5344CB8AC3E}">
        <p14:creationId xmlns:p14="http://schemas.microsoft.com/office/powerpoint/2010/main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15344" y="2859613"/>
            <a:ext cx="91593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VIVER  COM  OS  HOMENS,  DENTRO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LEIS  DA  SOCIEDADE.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59632" y="332657"/>
            <a:ext cx="6840760" cy="57606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HOMEM  NO  MUNDO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017193" y="1926609"/>
            <a:ext cx="3252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SUA  VIDA:  </a:t>
            </a:r>
          </a:p>
        </p:txBody>
      </p:sp>
    </p:spTree>
    <p:extLst>
      <p:ext uri="{BB962C8B-B14F-4D97-AF65-F5344CB8AC3E}">
        <p14:creationId xmlns:p14="http://schemas.microsoft.com/office/powerpoint/2010/main" val="29957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4325</TotalTime>
  <Words>360</Words>
  <Application>Microsoft Office PowerPoint</Application>
  <PresentationFormat>Apresentação na tela (4:3)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299</cp:revision>
  <dcterms:created xsi:type="dcterms:W3CDTF">2013-07-08T17:56:35Z</dcterms:created>
  <dcterms:modified xsi:type="dcterms:W3CDTF">2018-06-15T01:49:44Z</dcterms:modified>
</cp:coreProperties>
</file>