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13" r:id="rId3"/>
    <p:sldId id="346" r:id="rId4"/>
    <p:sldId id="347" r:id="rId5"/>
    <p:sldId id="348" r:id="rId6"/>
    <p:sldId id="349" r:id="rId7"/>
    <p:sldId id="350" r:id="rId8"/>
    <p:sldId id="354" r:id="rId9"/>
    <p:sldId id="351" r:id="rId10"/>
    <p:sldId id="352" r:id="rId11"/>
    <p:sldId id="355" r:id="rId12"/>
    <p:sldId id="356" r:id="rId13"/>
    <p:sldId id="353" r:id="rId14"/>
    <p:sldId id="357" r:id="rId15"/>
    <p:sldId id="31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F6EF"/>
    <a:srgbClr val="9EF4EC"/>
    <a:srgbClr val="6CEEE2"/>
    <a:srgbClr val="82C6D8"/>
    <a:srgbClr val="99FFCC"/>
    <a:srgbClr val="66FFFF"/>
    <a:srgbClr val="66FFCC"/>
    <a:srgbClr val="00FFFF"/>
    <a:srgbClr val="00FFCC"/>
    <a:srgbClr val="6DB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80" y="156"/>
      </p:cViewPr>
      <p:guideLst>
        <p:guide orient="horz" pos="2205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1650866"/>
            <a:ext cx="514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 CAPÍTULO  XVII	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74658" y="4149080"/>
            <a:ext cx="51480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DEVER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5936" y="2917393"/>
            <a:ext cx="51423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  PERFEITOS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74658" y="5217902"/>
            <a:ext cx="51480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VIRTUDE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3000" t="-1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339752" y="404664"/>
            <a:ext cx="4165879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VIRTUDE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201617"/>
            <a:ext cx="9159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CONJUNTO  DE  TODAS  AS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QUALIDADES  ESSENCIAIS  QUE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CONSTITUEM  O  HOMEM  DE  BEM.</a:t>
            </a:r>
          </a:p>
        </p:txBody>
      </p:sp>
    </p:spTree>
    <p:extLst>
      <p:ext uri="{BB962C8B-B14F-4D97-AF65-F5344CB8AC3E}">
        <p14:creationId xmlns:p14="http://schemas.microsoft.com/office/powerpoint/2010/main" val="8024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763688" y="332656"/>
            <a:ext cx="5688631" cy="51324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VIRTUDE  REAL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059832" y="5229200"/>
            <a:ext cx="2376264" cy="59522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484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SINAIS: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5373216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DESINTERESSE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373216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MODÉSTIA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373216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ESQUECIMENTO  DE  SI  MESMO</a:t>
            </a:r>
          </a:p>
        </p:txBody>
      </p:sp>
    </p:spTree>
    <p:extLst>
      <p:ext uri="{BB962C8B-B14F-4D97-AF65-F5344CB8AC3E}">
        <p14:creationId xmlns:p14="http://schemas.microsoft.com/office/powerpoint/2010/main" val="34005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2025" y="5940569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  E  VAIDADE.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949280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APARÊNCIA  DO  QUE  NÃO  É.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949280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OSTENTAÇÃO  DA  SUA  VIRTUDE.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42133" y="188640"/>
            <a:ext cx="5202609" cy="5852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VIRTUDE  FALSA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84659" y="1772816"/>
            <a:ext cx="2271117" cy="66723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484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SINAI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S:</a:t>
            </a:r>
          </a:p>
        </p:txBody>
      </p:sp>
    </p:spTree>
    <p:extLst>
      <p:ext uri="{BB962C8B-B14F-4D97-AF65-F5344CB8AC3E}">
        <p14:creationId xmlns:p14="http://schemas.microsoft.com/office/powerpoint/2010/main" val="42110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843808" y="332656"/>
            <a:ext cx="3384376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35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REFLEXÃO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78286" y="3693456"/>
            <a:ext cx="5465714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François Nicolas  Madeleine</a:t>
            </a:r>
          </a:p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Paris, 1863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91881" y="4392686"/>
            <a:ext cx="565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VALE  POUCA  VIRTUDE  COM  MODÉSTIA,  DO  QUE  MUITA  COM  ORGULHO.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89254" y="3724381"/>
            <a:ext cx="5554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  ORGULHO  É  QUE  A  HUMANIDADE  TEM  SE  PERDIDO;  PELA  HUMILDADE  É  QUE  UM  DIA  ELA  SE  REDIMIRÁ.</a:t>
            </a:r>
          </a:p>
        </p:txBody>
      </p:sp>
    </p:spTree>
    <p:extLst>
      <p:ext uri="{BB962C8B-B14F-4D97-AF65-F5344CB8AC3E}">
        <p14:creationId xmlns:p14="http://schemas.microsoft.com/office/powerpoint/2010/main" val="82749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2880321" cy="715618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35696" y="188640"/>
            <a:ext cx="5256584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DEVER  MORAL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38025" y="2276872"/>
            <a:ext cx="468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LEI  DA 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9798" y="566124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OBRIGAÇÃO  MORAL  DA  CRIATURA  PARA  CONSIGO  MESMA  E  PARA  COM  O  PRÓXIMO.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1000"/>
                    </a14:imgEffect>
                  </a14:imgLayer>
                </a14:imgProps>
              </a:ext>
            </a:extLst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188640"/>
            <a:ext cx="8640960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CUMPRIMENTO  DO  DEVER  MORAL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7528" y="3803522"/>
            <a:ext cx="2952328" cy="48957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959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DIFÍCIL: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682" y="567426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SE  ACHAR  EM  ANTAGONISMO  COM  AS  ATRAÇÕES  DO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INTERESSE  E  DO  CORAÇÃO.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NÃO  TER  REPRESSÃO  AS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SUAS  DERROTAS.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6612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NÃO  TER  TESTEMUNHAS  AS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SUAS  VITÓRIAS.</a:t>
            </a:r>
          </a:p>
        </p:txBody>
      </p:sp>
    </p:spTree>
    <p:extLst>
      <p:ext uri="{BB962C8B-B14F-4D97-AF65-F5344CB8AC3E}">
        <p14:creationId xmlns:p14="http://schemas.microsoft.com/office/powerpoint/2010/main" val="1070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88033" y="188641"/>
            <a:ext cx="8676455" cy="1080119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35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NOS  OBRIGA  AO  CUMPRIMENTO  DO  DEVER?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51861" y="1916832"/>
            <a:ext cx="58921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DEVERES  SOCIAIS,  LEGAIS  E  PROFISSIONAIS:</a:t>
            </a:r>
          </a:p>
          <a:p>
            <a:pPr algn="ctr"/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  E  COSTUMES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SOCIAIS.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853582" y="2132856"/>
            <a:ext cx="52904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DEVERES  MORAIS: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NOSSA  CONSCIÊNCIA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VONTADE.</a:t>
            </a:r>
          </a:p>
        </p:txBody>
      </p:sp>
    </p:spTree>
    <p:extLst>
      <p:ext uri="{BB962C8B-B14F-4D97-AF65-F5344CB8AC3E}">
        <p14:creationId xmlns:p14="http://schemas.microsoft.com/office/powerpoint/2010/main" val="12806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07704" y="260648"/>
            <a:ext cx="3528392" cy="63776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08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QUESTÃO  621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82" y="5578787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LIVRO  DOS  ESPÍRITOS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3ª  PARTE  -  ALLAN  KARDEC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013" y="5517232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LEIS  DEUS  ESTÃO  ESCRITAS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NOSSA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CONSCIÊNCIA.</a:t>
            </a:r>
          </a:p>
        </p:txBody>
      </p:sp>
    </p:spTree>
    <p:extLst>
      <p:ext uri="{BB962C8B-B14F-4D97-AF65-F5344CB8AC3E}">
        <p14:creationId xmlns:p14="http://schemas.microsoft.com/office/powerpoint/2010/main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067944" y="332656"/>
            <a:ext cx="3707903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2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DEVER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066044" y="1268760"/>
            <a:ext cx="60779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ONDE  COMEÇA?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817" y="5373216"/>
            <a:ext cx="9159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PONTO  EM  QUE  AMEAÇAMOS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TRANQUILIDADE  E  A  FELICIDADE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PRÓXIMO.</a:t>
            </a:r>
          </a:p>
        </p:txBody>
      </p:sp>
    </p:spTree>
    <p:extLst>
      <p:ext uri="{BB962C8B-B14F-4D97-AF65-F5344CB8AC3E}">
        <p14:creationId xmlns:p14="http://schemas.microsoft.com/office/powerpoint/2010/main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1484784"/>
            <a:ext cx="46631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ONDE  TERMINA?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37161" y="5661248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LIMITE  QUE  NÃO  DESEJAMOS  QUE  SE TRANSPONHA  COM  RELAÇÃO  A  NÓS.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7544" y="332656"/>
            <a:ext cx="3480891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2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DEVER</a:t>
            </a:r>
          </a:p>
        </p:txBody>
      </p:sp>
    </p:spTree>
    <p:extLst>
      <p:ext uri="{BB962C8B-B14F-4D97-AF65-F5344CB8AC3E}">
        <p14:creationId xmlns:p14="http://schemas.microsoft.com/office/powerpoint/2010/main" val="24307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/>
          <a:stretch>
            <a:fillRect l="-6000" t="-6000" r="-6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188640"/>
            <a:ext cx="7272808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PROVIDÊNCIA  DIVINA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7089" y="544580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CRIOU  TODOS  OS  HOMENS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IGUAIS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A  DOR  E  PARA  A  FELICIDADE.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5229200"/>
            <a:ext cx="912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FINALIDADES: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805264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NÃO  PRATIQUEM  O  MAL.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51723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SEJAM  INSTRUÍDOS  PELA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EXPERIÊNCIA  COMUM.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682" y="551723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NÃO  ALEGUEM  IGNORÂNCIA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EFEITOS  DO  MAL.</a:t>
            </a:r>
          </a:p>
        </p:txBody>
      </p:sp>
    </p:spTree>
    <p:extLst>
      <p:ext uri="{BB962C8B-B14F-4D97-AF65-F5344CB8AC3E}">
        <p14:creationId xmlns:p14="http://schemas.microsoft.com/office/powerpoint/2010/main" val="4177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5" y="332656"/>
            <a:ext cx="8280920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926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AQUELE  QUE  CUMPRE  O  SEU  DEVER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" y="3645024"/>
            <a:ext cx="5724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  A  DEUS  MAIS  DO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AS  CRIATURAS.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5514" y="3284984"/>
            <a:ext cx="5698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  AS  CRIATURAS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DO  QUE  A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 MESMO.</a:t>
            </a:r>
          </a:p>
        </p:txBody>
      </p:sp>
    </p:spTree>
    <p:extLst>
      <p:ext uri="{BB962C8B-B14F-4D97-AF65-F5344CB8AC3E}">
        <p14:creationId xmlns:p14="http://schemas.microsoft.com/office/powerpoint/2010/main" val="861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4163</TotalTime>
  <Words>350</Words>
  <Application>Microsoft Office PowerPoint</Application>
  <PresentationFormat>Apresentação na tela (4:3)</PresentationFormat>
  <Paragraphs>79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296</cp:revision>
  <dcterms:created xsi:type="dcterms:W3CDTF">2013-07-08T17:56:35Z</dcterms:created>
  <dcterms:modified xsi:type="dcterms:W3CDTF">2018-06-15T01:43:11Z</dcterms:modified>
</cp:coreProperties>
</file>