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5"/>
  </p:notesMasterIdLst>
  <p:sldIdLst>
    <p:sldId id="313" r:id="rId3"/>
    <p:sldId id="346" r:id="rId4"/>
    <p:sldId id="347" r:id="rId5"/>
    <p:sldId id="348" r:id="rId6"/>
    <p:sldId id="349" r:id="rId7"/>
    <p:sldId id="357" r:id="rId8"/>
    <p:sldId id="358" r:id="rId9"/>
    <p:sldId id="355" r:id="rId10"/>
    <p:sldId id="356" r:id="rId11"/>
    <p:sldId id="352" r:id="rId12"/>
    <p:sldId id="353" r:id="rId13"/>
    <p:sldId id="317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C7C29D"/>
    <a:srgbClr val="B1AA77"/>
    <a:srgbClr val="E2BD74"/>
    <a:srgbClr val="B2A4AA"/>
    <a:srgbClr val="76646C"/>
    <a:srgbClr val="B69972"/>
    <a:srgbClr val="D9D5BD"/>
    <a:srgbClr val="E2DFCC"/>
    <a:srgbClr val="99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15" autoAdjust="0"/>
    <p:restoredTop sz="94660"/>
  </p:normalViewPr>
  <p:slideViewPr>
    <p:cSldViewPr showGuides="1">
      <p:cViewPr>
        <p:scale>
          <a:sx n="87" d="100"/>
          <a:sy n="87" d="100"/>
        </p:scale>
        <p:origin x="-1140" y="-180"/>
      </p:cViewPr>
      <p:guideLst>
        <p:guide orient="horz" pos="2160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51608B-300C-472E-8847-EE89635497E9}" type="datetimeFigureOut">
              <a:rPr lang="pt-BR" smtClean="0"/>
              <a:pPr/>
              <a:t>07/05/2018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294235-DD69-4BAB-8CF7-2C1AC8EA2AF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84616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>
                <a:solidFill>
                  <a:prstClr val="black"/>
                </a:solidFill>
              </a:rPr>
              <a:pPr/>
              <a:t>12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866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07/05/2018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765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07/05/2018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315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07/05/2018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4491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ACC7A-1D4B-47B1-8368-FF3E41D4FB6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60E27-92CE-4B7D-B3C6-A23A7D05625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8008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EE46-0AA6-4506-A5C6-C0201488E3A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7EEE2-7099-4BE9-AF27-513D9877A98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3166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D34AB-D4E5-40CA-BD8E-349E90DF25C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19C5-2F61-4F92-B8E5-5AD4CE4FCAD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3923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BFFF-A174-4626-9CB2-7FE673CF8CB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63EC-7734-4E07-992B-BF168A6179C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213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6E7A6-3479-4709-9B62-120DF160B87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1870-1672-4A27-BCE5-5139C259E5C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1815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F89F6-B990-4560-B453-4961BC80BE2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1E1C-3C84-4266-ACB9-A92B3DD75DF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0485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95FF4-F5DF-44CF-AECB-491F3D1C996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1E9B-5913-4168-BF37-D7C488F1D48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3176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7FCD-FF64-41DA-B934-04376E4B97D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98C64-527B-49E2-A6B7-0E48DAD0767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0476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07/05/2018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24397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DF2E7-E030-4254-9D60-73922F5ECFA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381F1-F1C7-403B-B302-CFD280F4092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41000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2396-AA9C-456C-9165-9041438C1D3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C6519-F4E2-4257-94FA-51EE9526D00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7468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BBAD4-C29C-4E28-85FB-CF7DD9F4BFD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2B515-07CA-4A1A-B551-87F09093166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2407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07/05/2018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6672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07/05/2018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6150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07/05/2018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348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07/05/2018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267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07/05/2018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758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07/05/2018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6020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07/05/2018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5948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61289-B2F9-4134-B445-34FC6F03541F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07/05/2018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E67EF-76CB-4FBE-A807-0AA7189B43A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6188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985528-3EFD-4DBB-A5A4-129D045AF43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07/05/2018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DF1ED7-0910-4180-8BF1-1682D0BD12F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262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98629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7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7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  O  EVANGELHO  SEGUNDO  O  ESPIRITISMO</a:t>
            </a:r>
            <a:endParaRPr lang="pt-BR" sz="27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995936" y="1650866"/>
            <a:ext cx="51423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   CAPÍTULO  XVII	    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974658" y="4221088"/>
            <a:ext cx="514806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BONS  ESPÍRITAS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995936" y="2917393"/>
            <a:ext cx="514239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SEDE  PERFEITOS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013753" y="5157192"/>
            <a:ext cx="510896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pt-BR" sz="30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PARÁBOLA  DO  SEMEADOR</a:t>
            </a:r>
          </a:p>
        </p:txBody>
      </p:sp>
    </p:spTree>
    <p:extLst>
      <p:ext uri="{BB962C8B-B14F-4D97-AF65-F5344CB8AC3E}">
        <p14:creationId xmlns:p14="http://schemas.microsoft.com/office/powerpoint/2010/main" xmlns="" val="2170763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brightnessContrast bright="5000" contrast="10000"/>
                    </a14:imgEffect>
                  </a14:imgLayer>
                </a14:imgProps>
              </a:ext>
            </a:extLst>
          </a:blip>
          <a:srcRect/>
          <a:stretch>
            <a:fillRect t="-1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9012" y="332656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OUTRA  PARTE  CAIU  ENTRE  OS  ESPINHEIROS...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0" y="319449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ESPINHEIROS  CRESCERAM  E  AS</a:t>
            </a:r>
          </a:p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SEMENTES  FORAM  SUFOCADAS.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568" y="-12643"/>
            <a:ext cx="91593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RECONHECEM  E  ADMIRAM  AS  RECOMENDAÇÕES  ESPIRITUAIS  PARA</a:t>
            </a:r>
          </a:p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SEREM  APLICADAS  NOS  OUTROS, </a:t>
            </a:r>
          </a:p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NÃO  EM  SI  PRÓPRIOS.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0" y="163378"/>
            <a:ext cx="91213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 ILUSÕES  MATERIAIS  E  SOCIAIS  </a:t>
            </a:r>
          </a:p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ABAFAM  E  SUFOCAM  OS  ENSINAMENTOS  ESPIRITUAIS  RECEBIDOS.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161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9" grpId="0"/>
      <p:bldP spid="9" grpId="1"/>
      <p:bldP spid="10" grpId="0"/>
      <p:bldP spid="13" grpId="0"/>
      <p:bldP spid="1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0000"/>
                    </a14:imgEffect>
                    <a14:imgEffect>
                      <a14:brightnessContrast bright="5000" contras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-6141" y="404664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MAS  A  PARTE  QUE  CAIU  EM  TERRA  BOA...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8025" y="189220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 SEMENTES  GERMINARAM</a:t>
            </a: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 CRESCERAM  E  </a:t>
            </a: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DERAM  FRUTOS  EM  ABUNDÂNCIA. </a:t>
            </a:r>
            <a:endParaRPr lang="pt-BR" sz="2800" b="1" dirty="0" smtClean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0" y="0"/>
            <a:ext cx="91593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SÃO  AQUELES  QUE  RECEBEM  OS  ENSINAMENTOS  ESPIRITUAIS  E  SE  </a:t>
            </a:r>
          </a:p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ESFORÇAM  PARA  PRATICÁ-LOS,  FAZENDO-OS  DAR  FRUTOS  DE  PROGRESSO  ESPIRITUAL.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107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9" grpId="0"/>
      <p:bldP spid="9" grpId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3203847" y="265110"/>
            <a:ext cx="3074221" cy="787626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REFLEXÕES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5006" y="4490829"/>
            <a:ext cx="9140461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IDEALIZAR  UM  OBJETIVO  PARA  CONTEÚDO.</a:t>
            </a:r>
            <a:endParaRPr lang="pt-BR" sz="2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COMENTAR  A  IDEIA  </a:t>
            </a: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 COMPREENSÃO  MAIS  </a:t>
            </a:r>
            <a:r>
              <a:rPr lang="pt-BR" sz="2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DIFÍCIL.</a:t>
            </a:r>
            <a:endParaRPr lang="pt-BR" sz="2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EXPOR  A  IDEIA  </a:t>
            </a: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</a:t>
            </a:r>
            <a:r>
              <a:rPr lang="pt-BR" sz="2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LHE  CAUSOU  </a:t>
            </a: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MAIOR  </a:t>
            </a:r>
            <a:r>
              <a:rPr lang="pt-BR" sz="2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IMPACTO.</a:t>
            </a:r>
            <a:endParaRPr lang="pt-BR" sz="2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PROPOR  APLICAÇÕES  PRÁTICAS  DO  </a:t>
            </a:r>
            <a:r>
              <a:rPr lang="pt-BR" sz="2200" b="1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TEMA  ESTUDADO.</a:t>
            </a:r>
            <a:endParaRPr lang="pt-BR" sz="2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115705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0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rcRect/>
          <a:stretch>
            <a:fillRect t="-13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925390" y="188640"/>
            <a:ext cx="5436095" cy="576063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ESPIRITISMO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553899" y="4553545"/>
            <a:ext cx="56186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INSTITUI  NENHUMA  NOVA  MORAL.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514957" y="4052111"/>
            <a:ext cx="55954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APENAS  FACILITA  A  COMPREENSÃO  E  A  PRÁTICA  DO  CRISTIANISMO.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538128" y="4204245"/>
            <a:ext cx="55954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FACULTA  A  FÉ  ESCLARECIDA  E  INABALÁVEL.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245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15000"/>
                    </a14:imgEffect>
                    <a14:imgEffect>
                      <a14:brightnessContrast bright="5000" contrast="5000"/>
                    </a14:imgEffect>
                  </a14:imgLayer>
                </a14:imgProps>
              </a:ext>
            </a:extLst>
          </a:blip>
          <a:srcRect/>
          <a:stretch>
            <a:fillRect l="-2000" t="-4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331640" y="188640"/>
            <a:ext cx="6480720" cy="10801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CARACTERÍSTICAS  DA</a:t>
            </a:r>
          </a:p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DOUTRINA  ESPÍRITA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640014" y="1988840"/>
            <a:ext cx="45039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CONTÉM  ALEGORIAS,  MISTÉRIOS,  NEM  FIGURAS  QUE </a:t>
            </a:r>
          </a:p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LEVAM  A  FALSAS  INTERPRETAÇÕES.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655887" y="2492896"/>
            <a:ext cx="44915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CLAREZA  É  DA  SUA  ESSÊNCIA.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643438" y="2636912"/>
            <a:ext cx="44944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VAI  DIRETO  À  INTELIGÊNCIA.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031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0000"/>
                    </a14:imgEffect>
                    <a14:imgEffect>
                      <a14:brightnessContrast bright="5000" contrast="10000"/>
                    </a14:imgEffect>
                  </a14:imgLayer>
                </a14:imgProps>
              </a:ext>
            </a:extLst>
          </a:blip>
          <a:srcRect/>
          <a:stretch>
            <a:fillRect l="-11000" t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665250" y="116632"/>
            <a:ext cx="7956375" cy="1008111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6592"/>
              </a:avLst>
            </a:prstTxWarp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PARA  A  COMPREENSÃO  DA  </a:t>
            </a:r>
          </a:p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DOUTRINA  ESPÍRITA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-3247" y="2492896"/>
            <a:ext cx="46434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É  NECESSÁRIA  UMA  INTELIGÊNCIA</a:t>
            </a:r>
          </a:p>
          <a:p>
            <a:pPr algn="ctr"/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FORA DO  COMUM.</a:t>
            </a: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1021" y="2834016"/>
            <a:ext cx="46324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EXIGE  </a:t>
            </a:r>
            <a:r>
              <a:rPr lang="pt-BR" sz="30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MATURIDADE  DO  SENSO  MORAL.</a:t>
            </a:r>
            <a:endParaRPr lang="pt-BR" sz="30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069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79512" y="260648"/>
            <a:ext cx="4320480" cy="1800200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5799"/>
              </a:avLst>
            </a:prstTxWarp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NO  CONTATO  </a:t>
            </a:r>
          </a:p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COM  A  DOUTRINA  ESPÍRITA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-33760" y="3356992"/>
            <a:ext cx="462461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MUITOS  NÃO  LHES  APREENDEM  AS  CONSEQUÊNCIAS,  NEM  O  ALCANCE  MORAL.</a:t>
            </a: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0" y="3356992"/>
            <a:ext cx="46626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OUTROS  NAO  APLICAM  OS  SEUS </a:t>
            </a:r>
          </a:p>
          <a:p>
            <a:pPr algn="ctr"/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ENSINAMENTOS  </a:t>
            </a:r>
          </a:p>
          <a:p>
            <a:pPr algn="ctr"/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SI  MESMOS.</a:t>
            </a: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507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10000"/>
                    </a14:imgEffect>
                    <a14:imgEffect>
                      <a14:brightnessContrast contrast="5000"/>
                    </a14:imgEffect>
                  </a14:imgLayer>
                </a14:imgProps>
              </a:ext>
            </a:extLst>
          </a:blip>
          <a:srcRect/>
          <a:stretch>
            <a:fillRect t="-10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3599384" y="404664"/>
            <a:ext cx="5544616" cy="1728192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9488"/>
              </a:avLst>
            </a:prstTxWarp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COMO  RECONHECER</a:t>
            </a:r>
          </a:p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VERDADEIRO  ESPÍRITA?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242548" y="3284984"/>
            <a:ext cx="49052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PELA  SUA  TRANSFORMAÇÃO  MORAL.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995936" y="3212976"/>
            <a:ext cx="51634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PELOS  ESFORÇOS</a:t>
            </a:r>
          </a:p>
          <a:p>
            <a:pPr algn="ctr"/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EMPREGA  PARA  DOMAR  SUAS  MÁS  INCLINAÇÕES.</a:t>
            </a: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377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10000"/>
                    </a14:imgEffect>
                    <a14:imgEffect>
                      <a14:brightnessContrast bright="10000" contrast="10000"/>
                    </a14:imgEffect>
                  </a14:imgLayer>
                </a14:imgProps>
              </a:ext>
            </a:extLst>
          </a:blip>
          <a:srcRect/>
          <a:stretch>
            <a:fillRect r="-3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043608" y="332656"/>
            <a:ext cx="7179631" cy="451212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3588"/>
              </a:avLst>
            </a:prstTxWarp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PARÁBOLA  DO  SEMEADOR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-811" y="943210"/>
            <a:ext cx="9121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(Mateus,  19:01 a  09;  13:18  a  23)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2682" y="188640"/>
            <a:ext cx="91213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RETRATA  AS  NOSSAS  DIFERENTES</a:t>
            </a:r>
          </a:p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MANEIRAS  DE  RECEBER  E  UTILIZAR  OS  ENSINAMENTOS  DA  DOUTRINA  ESPÍRITA.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-15343" y="0"/>
            <a:ext cx="915934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COMPARA  ESSAS  DIFERENÇAS  COM</a:t>
            </a:r>
          </a:p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DIVERSOS  TERRENOS  NOS  QUAIS  AS  SEMENTES  DOS  ENSINAMENTOS</a:t>
            </a:r>
          </a:p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ESPIRITUAIS  FORAM  SEMEADAS.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547664" y="260648"/>
            <a:ext cx="6254682" cy="504056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3018"/>
              </a:avLst>
            </a:prstTxWarp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PARÁBOLA  DO SEMEADOR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-15343" y="1052736"/>
            <a:ext cx="91593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SEMEADOR  SAIU  A  SEMEAR.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161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/>
      <p:bldP spid="9" grpId="0"/>
      <p:bldP spid="9" grpId="1"/>
      <p:bldP spid="10" grpId="0"/>
      <p:bldP spid="10" grpId="1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</a:extLst>
          </a:blip>
          <a:srcRect/>
          <a:stretch>
            <a:fillRect l="-9000" t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" y="116632"/>
            <a:ext cx="91593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UMA  PARTE  DAS  SEMENTES  CAIU</a:t>
            </a:r>
          </a:p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AO  LONGO  DO  CAMINHO...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9012" y="5517232"/>
            <a:ext cx="9121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PÁSSAROS  VIERAM  E  AS  COMERAM.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" y="4799473"/>
            <a:ext cx="91213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 SEMENTES  AO  LONGO  DO  CAMINHO</a:t>
            </a:r>
          </a:p>
          <a:p>
            <a:pPr algn="ctr"/>
            <a:r>
              <a:rPr lang="pt-BR" sz="28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REPRESENTAM  AQUELES  QUE  REC</a:t>
            </a:r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EBEM</a:t>
            </a:r>
          </a:p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OS  ENSINAMENTOS  ESPIRITUAIS  E  NÃO</a:t>
            </a:r>
          </a:p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LHES  DÃO  ATENÇÃO.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0" y="5661248"/>
            <a:ext cx="91593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PRENDEM-SE  AOS  FENÔMENOS  MATERIAIS</a:t>
            </a:r>
          </a:p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NENHUMA  CONSEQUÊNCIA  TIRAM  DELES.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49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brightnessContrast bright="10000" contrast="15000"/>
                    </a14:imgEffect>
                  </a14:imgLayer>
                </a14:imgProps>
              </a:ext>
            </a:extLst>
          </a:blip>
          <a:srcRect/>
          <a:stretch>
            <a:fillRect t="-17000" r="-8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38025" y="260648"/>
            <a:ext cx="9121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OUTRAS  SEMENTES  CAÍRAM  EM  LUGARES  PEDREGOSOS...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-3313" y="0"/>
            <a:ext cx="91213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BROTARAM,  MAS  HAVIA  POUCA  TERRA  </a:t>
            </a:r>
          </a:p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AS  SUAS  RAÍZES  NÃO  RESISTIRAM</a:t>
            </a:r>
          </a:p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AO  CALOR  DO  SOL  E  MORRERAM.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-3313" y="0"/>
            <a:ext cx="91593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PREOCUPAM-SE  COM  O  BRILHO  DAS  COMUNICAÇÕES  ESPIRITUAIS,  MAS  CONSERVAM-SE  INDIFERENTES.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-3313" y="0"/>
            <a:ext cx="91213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SÃO  OS  QUE  ESCUTAM  OS  ENSINAMENTOS  ESPIRITUAIS  COM  ENTUSIASMO,  MAS</a:t>
            </a:r>
          </a:p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NÃO  OS  ASSIMILAM  COM  A  PROFUNDIDADE  DA  ALMA.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426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9" grpId="0"/>
      <p:bldP spid="9" grpId="1"/>
      <p:bldP spid="10" grpId="0"/>
      <p:bldP spid="13" grpId="0"/>
      <p:bldP spid="13" grpId="1"/>
    </p:bldLst>
  </p:timing>
</p:sld>
</file>

<file path=ppt/theme/theme1.xml><?xml version="1.0" encoding="utf-8"?>
<a:theme xmlns:a="http://schemas.openxmlformats.org/drawingml/2006/main" name="1_blank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4218</TotalTime>
  <Words>428</Words>
  <Application>Microsoft Office PowerPoint</Application>
  <PresentationFormat>Apresentação na tela (4:3)</PresentationFormat>
  <Paragraphs>75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12</vt:i4>
      </vt:variant>
    </vt:vector>
  </HeadingPairs>
  <TitlesOfParts>
    <vt:vector size="14" baseType="lpstr">
      <vt:lpstr>1_blank</vt:lpstr>
      <vt:lpstr>1_Tema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Organization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Cidinha</dc:creator>
  <cp:lastModifiedBy>Rosi Meri</cp:lastModifiedBy>
  <cp:revision>290</cp:revision>
  <dcterms:created xsi:type="dcterms:W3CDTF">2013-07-08T17:56:35Z</dcterms:created>
  <dcterms:modified xsi:type="dcterms:W3CDTF">2018-05-07T17:05:03Z</dcterms:modified>
</cp:coreProperties>
</file>