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313" r:id="rId3"/>
    <p:sldId id="346" r:id="rId4"/>
    <p:sldId id="347" r:id="rId5"/>
    <p:sldId id="348" r:id="rId6"/>
    <p:sldId id="367" r:id="rId7"/>
    <p:sldId id="350" r:id="rId8"/>
    <p:sldId id="351" r:id="rId9"/>
    <p:sldId id="352" r:id="rId10"/>
    <p:sldId id="354" r:id="rId11"/>
    <p:sldId id="355" r:id="rId12"/>
    <p:sldId id="359" r:id="rId13"/>
    <p:sldId id="360" r:id="rId14"/>
    <p:sldId id="361" r:id="rId15"/>
    <p:sldId id="362" r:id="rId16"/>
    <p:sldId id="363" r:id="rId17"/>
    <p:sldId id="364" r:id="rId18"/>
    <p:sldId id="368" r:id="rId19"/>
    <p:sldId id="353" r:id="rId20"/>
    <p:sldId id="369" r:id="rId21"/>
    <p:sldId id="317" r:id="rId2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B2B2B2"/>
    <a:srgbClr val="C7C29D"/>
    <a:srgbClr val="B1AA77"/>
    <a:srgbClr val="E2BD74"/>
    <a:srgbClr val="B2A4AA"/>
    <a:srgbClr val="76646C"/>
    <a:srgbClr val="B69972"/>
    <a:srgbClr val="D9D5BD"/>
    <a:srgbClr val="E2D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08" autoAdjust="0"/>
    <p:restoredTop sz="94638" autoAdjust="0"/>
  </p:normalViewPr>
  <p:slideViewPr>
    <p:cSldViewPr showGuides="1">
      <p:cViewPr varScale="1">
        <p:scale>
          <a:sx n="96" d="100"/>
          <a:sy n="96" d="100"/>
        </p:scale>
        <p:origin x="900" y="90"/>
      </p:cViewPr>
      <p:guideLst>
        <p:guide orient="horz" pos="2160"/>
        <p:guide pos="29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51608B-300C-472E-8847-EE89635497E9}" type="datetimeFigureOut">
              <a:rPr lang="pt-BR" smtClean="0"/>
              <a:pPr/>
              <a:t>14/06/2018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94235-DD69-4BAB-8CF7-2C1AC8EA2AF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4616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4C18-7853-45B7-8BD6-339BCDC82E74}" type="slidenum">
              <a:rPr lang="pt-BR" smtClean="0">
                <a:solidFill>
                  <a:prstClr val="black"/>
                </a:solidFill>
              </a:rPr>
              <a:pPr/>
              <a:t>20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660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657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154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491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ACC7A-1D4B-47B1-8368-FF3E41D4FB6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60E27-92CE-4B7D-B3C6-A23A7D05625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008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BEE46-0AA6-4506-A5C6-C0201488E3AD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7EEE2-7099-4BE9-AF27-513D9877A985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166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D34AB-D4E5-40CA-BD8E-349E90DF25C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F19C5-2F61-4F92-B8E5-5AD4CE4FCAD5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923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7BFFF-A174-4626-9CB2-7FE673CF8CB3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F63EC-7734-4E07-992B-BF168A6179C3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13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6E7A6-3479-4709-9B62-120DF160B872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A1870-1672-4A27-BCE5-5139C259E5CE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815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F89F6-B990-4560-B453-4961BC80BE20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B1E1C-3C84-4266-ACB9-A92B3DD75DF6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485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95FF4-F5DF-44CF-AECB-491F3D1C996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61E9B-5913-4168-BF37-D7C488F1D48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176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27FCD-FF64-41DA-B934-04376E4B97D5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98C64-527B-49E2-A6B7-0E48DAD0767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476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4397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DF2E7-E030-4254-9D60-73922F5ECFA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381F1-F1C7-403B-B302-CFD280F40929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1000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2396-AA9C-456C-9165-9041438C1D3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C6519-F4E2-4257-94FA-51EE9526D00F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686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BBAD4-C29C-4E28-85FB-CF7DD9F4BFD7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2B515-07CA-4A1A-B551-87F09093166F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407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672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150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486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670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580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020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48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188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8985528-3EFD-4DBB-A5A4-129D045AF434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FDF1ED7-0910-4180-8BF1-1682D0BD12F3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62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98629"/>
            <a:ext cx="9144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7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ESTUDO  METÓDICO</a:t>
            </a:r>
          </a:p>
          <a:p>
            <a:pPr algn="ctr">
              <a:defRPr/>
            </a:pPr>
            <a:r>
              <a:rPr lang="pt-BR" sz="27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  O  EVANGELHO  SEGUNDO  O  ESPIRITISMO</a:t>
            </a:r>
          </a:p>
        </p:txBody>
      </p:sp>
      <p:sp>
        <p:nvSpPr>
          <p:cNvPr id="2" name="Retângulo 1"/>
          <p:cNvSpPr/>
          <p:nvPr/>
        </p:nvSpPr>
        <p:spPr>
          <a:xfrm>
            <a:off x="3995936" y="1650866"/>
            <a:ext cx="51423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   CAPÍTULO  XVII	   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954710" y="3890044"/>
            <a:ext cx="51480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buFont typeface="Wingdings" pitchFamily="2" charset="2"/>
              <a:buChar char="Ø"/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CARACTERES  DA  PERFEIÇÃO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995936" y="2917393"/>
            <a:ext cx="51423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SEDE  PERFEITOS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90267" y="5229200"/>
            <a:ext cx="514806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buFont typeface="Wingdings" pitchFamily="2" charset="2"/>
              <a:buChar char="Ø"/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O  HOMEM  DE  BEM</a:t>
            </a:r>
          </a:p>
        </p:txBody>
      </p:sp>
    </p:spTree>
    <p:extLst>
      <p:ext uri="{BB962C8B-B14F-4D97-AF65-F5344CB8AC3E}">
        <p14:creationId xmlns:p14="http://schemas.microsoft.com/office/powerpoint/2010/main" val="217076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593242" y="188640"/>
            <a:ext cx="8100391" cy="936104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2469"/>
              </a:avLst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DIANTE  DAS  DIFERENÇAS  DE</a:t>
            </a:r>
          </a:p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RAÇAS  OU  CRENÇAS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5661248"/>
            <a:ext cx="9159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VÊ  COMO  IRMÃOS  TODOS  OS  HOMENS.</a:t>
            </a:r>
          </a:p>
        </p:txBody>
      </p:sp>
    </p:spTree>
    <p:extLst>
      <p:ext uri="{BB962C8B-B14F-4D97-AF65-F5344CB8AC3E}">
        <p14:creationId xmlns:p14="http://schemas.microsoft.com/office/powerpoint/2010/main" val="394040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l="-4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787102" y="260648"/>
            <a:ext cx="7668343" cy="1008112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5241"/>
              </a:avLst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DIANTE  DA  SUSCETIBILIDADE</a:t>
            </a:r>
          </a:p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DO  PRÓXIMO: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621273" y="3546882"/>
            <a:ext cx="45159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TOMA  POR</a:t>
            </a:r>
          </a:p>
          <a:p>
            <a:pPr algn="ctr"/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GUIA  A</a:t>
            </a:r>
          </a:p>
          <a:p>
            <a:pPr algn="ctr"/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CARIDADE.</a:t>
            </a:r>
          </a:p>
        </p:txBody>
      </p:sp>
    </p:spTree>
    <p:extLst>
      <p:ext uri="{BB962C8B-B14F-4D97-AF65-F5344CB8AC3E}">
        <p14:creationId xmlns:p14="http://schemas.microsoft.com/office/powerpoint/2010/main" val="154546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755576" y="332656"/>
            <a:ext cx="7704856" cy="576064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DIANTE  DAS  OFENSAS  CONTRA  SI: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4941168"/>
            <a:ext cx="9159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PERDOA.</a:t>
            </a:r>
          </a:p>
        </p:txBody>
      </p:sp>
    </p:spTree>
    <p:extLst>
      <p:ext uri="{BB962C8B-B14F-4D97-AF65-F5344CB8AC3E}">
        <p14:creationId xmlns:p14="http://schemas.microsoft.com/office/powerpoint/2010/main" val="268242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683568" y="260648"/>
            <a:ext cx="7776864" cy="64807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DIANTE  DAS  FRAQUEZAS  ALHEIAS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643438" y="2204864"/>
            <a:ext cx="4475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INDULGENTE.</a:t>
            </a:r>
          </a:p>
        </p:txBody>
      </p:sp>
    </p:spTree>
    <p:extLst>
      <p:ext uri="{BB962C8B-B14F-4D97-AF65-F5344CB8AC3E}">
        <p14:creationId xmlns:p14="http://schemas.microsoft.com/office/powerpoint/2010/main" val="292437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755576" y="188640"/>
            <a:ext cx="7884367" cy="576064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DIANTE  DOS  DEFEITOS  ALHEIOS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5661248"/>
            <a:ext cx="9159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PROCURA  NÃO  EVIDENCIÁ-LOS.</a:t>
            </a:r>
          </a:p>
        </p:txBody>
      </p:sp>
    </p:spTree>
    <p:extLst>
      <p:ext uri="{BB962C8B-B14F-4D97-AF65-F5344CB8AC3E}">
        <p14:creationId xmlns:p14="http://schemas.microsoft.com/office/powerpoint/2010/main" val="387199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467544" y="116632"/>
            <a:ext cx="8208912" cy="864096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DIANTE  DAS  PRÓPRIAS  IMPERFEIÇÕES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5661248"/>
            <a:ext cx="9159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ESTUDA-AS  E  AS  COMBATE.</a:t>
            </a:r>
          </a:p>
        </p:txBody>
      </p:sp>
    </p:spTree>
    <p:extLst>
      <p:ext uri="{BB962C8B-B14F-4D97-AF65-F5344CB8AC3E}">
        <p14:creationId xmlns:p14="http://schemas.microsoft.com/office/powerpoint/2010/main" val="280110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611560" y="116633"/>
            <a:ext cx="7632848" cy="720080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DIANTE  DOS  PRÓPRIOS  TALENTOS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-15343" y="5445224"/>
            <a:ext cx="9159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RESSALTA  O  QUE  FOR  PROVEITOSO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AOS  OUTROS.</a:t>
            </a:r>
          </a:p>
        </p:txBody>
      </p:sp>
    </p:spTree>
    <p:extLst>
      <p:ext uri="{BB962C8B-B14F-4D97-AF65-F5344CB8AC3E}">
        <p14:creationId xmlns:p14="http://schemas.microsoft.com/office/powerpoint/2010/main" val="326895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l="-5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403648" y="304493"/>
            <a:ext cx="6336704" cy="676235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COMENTÁRIO  FINAL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2682" y="332656"/>
            <a:ext cx="91213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 FICAM  AQUI  ENUMERADAS  TODAS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AS  QUALIDADES  QUE  DISTINGUEM 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HOMEM  DE  BEM;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79512" y="116632"/>
            <a:ext cx="91593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MAS  AQUELE  QUE  SE  ESFORCE  POR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POSSUIR  AS  QUE  ACABAMOS  DE 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MENCIONAR,  NO  CAMINHO  SE  ACHA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  A  TODAS  DEMAIS  CONDUZ.</a:t>
            </a:r>
          </a:p>
        </p:txBody>
      </p:sp>
    </p:spTree>
    <p:extLst>
      <p:ext uri="{BB962C8B-B14F-4D97-AF65-F5344CB8AC3E}">
        <p14:creationId xmlns:p14="http://schemas.microsoft.com/office/powerpoint/2010/main" val="51143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251520" y="260648"/>
            <a:ext cx="4232559" cy="1728192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9318"/>
              </a:avLst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   CAMINHO  PARA  SERMOS  HOMEM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DE  BEM</a:t>
            </a:r>
          </a:p>
        </p:txBody>
      </p:sp>
      <p:sp>
        <p:nvSpPr>
          <p:cNvPr id="2" name="Retângulo 1"/>
          <p:cNvSpPr/>
          <p:nvPr/>
        </p:nvSpPr>
        <p:spPr>
          <a:xfrm>
            <a:off x="3962" y="3933056"/>
            <a:ext cx="59510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O  EVANGELHO</a:t>
            </a:r>
          </a:p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 JESUS!</a:t>
            </a:r>
          </a:p>
        </p:txBody>
      </p:sp>
    </p:spTree>
    <p:extLst>
      <p:ext uri="{BB962C8B-B14F-4D97-AF65-F5344CB8AC3E}">
        <p14:creationId xmlns:p14="http://schemas.microsoft.com/office/powerpoint/2010/main" val="421107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rcRect/>
          <a:stretch>
            <a:fillRect t="-28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0" y="5571237"/>
            <a:ext cx="91400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É  O  NOSSO  CÓDIGO  DE  CONDUTA UNIVERSAL,  BASEADO  NAS  LEIS  DE  DEUS.</a:t>
            </a:r>
          </a:p>
        </p:txBody>
      </p:sp>
      <p:sp>
        <p:nvSpPr>
          <p:cNvPr id="2" name="Retângulo 1"/>
          <p:cNvSpPr/>
          <p:nvPr/>
        </p:nvSpPr>
        <p:spPr>
          <a:xfrm>
            <a:off x="1035841" y="332656"/>
            <a:ext cx="7068356" cy="512767"/>
          </a:xfrm>
          <a:prstGeom prst="rect">
            <a:avLst/>
          </a:prstGeom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  EVANGELHO  DE  JESUS</a:t>
            </a:r>
          </a:p>
        </p:txBody>
      </p:sp>
    </p:spTree>
    <p:extLst>
      <p:ext uri="{BB962C8B-B14F-4D97-AF65-F5344CB8AC3E}">
        <p14:creationId xmlns:p14="http://schemas.microsoft.com/office/powerpoint/2010/main" val="347613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691680" y="273881"/>
            <a:ext cx="5446333" cy="576064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  ENSINAMENTO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-25641" y="5757478"/>
            <a:ext cx="9121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(Mateus,  5:44,  46  a  48)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-3423" y="5467290"/>
            <a:ext cx="91213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AMAI  OS  VOSSOS  INIMIGOS;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7378" y="5360876"/>
            <a:ext cx="91593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SEDE  PERFEITOS,  COMO  PERFEITO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É  O  VOSSO  PAI  CELESTIAL.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0" y="5755910"/>
            <a:ext cx="91213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FAZEI  O  BEM  AOS  QUE  VOS  ODEIAM;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-5404" y="5280424"/>
            <a:ext cx="91213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ORAI  PELOS  QUE  VOS  PERSEGUEM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CALUNIAM.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-3423" y="5352849"/>
            <a:ext cx="91213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 SOMENTE  AMARDES  OS  QUE  VOS  AMAM,  QUE  RECOMPENSA  TEREIS  DISSO?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3592" y="5005625"/>
            <a:ext cx="91213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 UNICAMENTE  SAUDARDES  OS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VOSSOS  IRMÃOS,  QUE  FAZEIS  COM 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ISSO  MAIS  DO  QUE  OUTROS?</a:t>
            </a:r>
          </a:p>
        </p:txBody>
      </p:sp>
    </p:spTree>
    <p:extLst>
      <p:ext uri="{BB962C8B-B14F-4D97-AF65-F5344CB8AC3E}">
        <p14:creationId xmlns:p14="http://schemas.microsoft.com/office/powerpoint/2010/main" val="126245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9" grpId="0"/>
      <p:bldP spid="9" grpId="1"/>
      <p:bldP spid="10" grpId="0"/>
      <p:bldP spid="13" grpId="0"/>
      <p:bldP spid="13" grpId="1"/>
      <p:bldP spid="8" grpId="0"/>
      <p:bldP spid="8" grpId="1"/>
      <p:bldP spid="11" grpId="0"/>
      <p:bldP spid="11" grpId="1"/>
      <p:bldP spid="14" grpId="0"/>
      <p:bldP spid="1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3203849" y="243513"/>
            <a:ext cx="2880320" cy="651150"/>
          </a:xfrm>
          <a:prstGeom prst="rect">
            <a:avLst/>
          </a:prstGeom>
        </p:spPr>
        <p:txBody>
          <a:bodyPr wrap="square">
            <a:prstTxWarp prst="textCanDown">
              <a:avLst/>
            </a:prstTxWarp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</a:effectLst>
                <a:latin typeface="Arial" pitchFamily="34" charset="0"/>
                <a:cs typeface="Arial" pitchFamily="34" charset="0"/>
              </a:rPr>
              <a:t>REFLEXÕES  </a:t>
            </a:r>
          </a:p>
        </p:txBody>
      </p:sp>
      <p:sp>
        <p:nvSpPr>
          <p:cNvPr id="4" name="Retângulo 3"/>
          <p:cNvSpPr/>
          <p:nvPr/>
        </p:nvSpPr>
        <p:spPr>
          <a:xfrm>
            <a:off x="5006" y="4490829"/>
            <a:ext cx="9140461" cy="212365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IDEALIZAR  UM  OBJETIVO  PARA  CONTEÚDO.</a:t>
            </a:r>
          </a:p>
          <a:p>
            <a:pPr marL="457200" indent="-4572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COMENTAR  A  IDEIA  DE  COMPREENSÃO  MAIS  DIFÍCIL.</a:t>
            </a:r>
          </a:p>
          <a:p>
            <a:pPr marL="457200" indent="-4572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EXPOR  A  IDEIA  QUE  LHE  CAUSOU  MAIOR  IMPACTO.</a:t>
            </a:r>
          </a:p>
          <a:p>
            <a:pPr marL="457200" indent="-4572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PROPOR  APLICAÇÕES  PRÁTICAS  DO  TEMA  ESTUDADO.</a:t>
            </a:r>
          </a:p>
        </p:txBody>
      </p:sp>
    </p:spTree>
    <p:extLst>
      <p:ext uri="{BB962C8B-B14F-4D97-AF65-F5344CB8AC3E}">
        <p14:creationId xmlns:p14="http://schemas.microsoft.com/office/powerpoint/2010/main" val="1431157053"/>
      </p:ext>
    </p:extLst>
  </p:cSld>
  <p:clrMapOvr>
    <a:masterClrMapping/>
  </p:clrMapOvr>
  <p:transition spd="slow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809836" y="188640"/>
            <a:ext cx="7524327" cy="864096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  MÁXIMO  DA  PERFEIÇÃO 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51520" y="2276872"/>
            <a:ext cx="463846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NÃO  É: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TORNAR-SE  TÃO  PERFEITO  QUANTO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CRIADOR.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-40096" y="3212976"/>
            <a:ext cx="52255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</a:t>
            </a: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AMAR  OS</a:t>
            </a:r>
          </a:p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INIMIGOS.</a:t>
            </a:r>
          </a:p>
        </p:txBody>
      </p:sp>
      <p:sp>
        <p:nvSpPr>
          <p:cNvPr id="3" name="Retângulo 2"/>
          <p:cNvSpPr/>
          <p:nvPr/>
        </p:nvSpPr>
        <p:spPr>
          <a:xfrm>
            <a:off x="-28245" y="3028309"/>
            <a:ext cx="53799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</a:t>
            </a:r>
            <a:r>
              <a:rPr lang="pt-BR" sz="32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ORAR  PELOS  QUE  NOS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PERSEGUEM  E  CALUNIAM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PERFEIÇÃO  RELATIVA.</a:t>
            </a:r>
          </a:p>
        </p:txBody>
      </p:sp>
      <p:sp>
        <p:nvSpPr>
          <p:cNvPr id="4" name="Retângulo 3"/>
          <p:cNvSpPr/>
          <p:nvPr/>
        </p:nvSpPr>
        <p:spPr>
          <a:xfrm>
            <a:off x="179512" y="3284984"/>
            <a:ext cx="52561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</a:t>
            </a:r>
            <a:r>
              <a:rPr lang="pt-BR" sz="30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FAZER  O  BEM  AOS  QUE  NOS  ODEIAM.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3212976"/>
            <a:ext cx="52561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PERFEIÇÃO  ABSOLUTA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IMPOSSÍVEL.</a:t>
            </a:r>
          </a:p>
        </p:txBody>
      </p:sp>
    </p:spTree>
    <p:extLst>
      <p:ext uri="{BB962C8B-B14F-4D97-AF65-F5344CB8AC3E}">
        <p14:creationId xmlns:p14="http://schemas.microsoft.com/office/powerpoint/2010/main" val="107031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0" grpId="1"/>
      <p:bldP spid="3" grpId="0"/>
      <p:bldP spid="4" grpId="0"/>
      <p:bldP spid="4" grpId="1"/>
      <p:bldP spid="9" grpId="0"/>
      <p:bldP spid="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187624" y="116632"/>
            <a:ext cx="6768752" cy="864096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  ESSÊNCIA  DA  PERFEIÇÃO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5157192"/>
            <a:ext cx="91213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PRATICAR  A  CARIDADE,  PORQUE 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IMPLICA  A  PRÁTICA  DE  TODAS  AS 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OUTRAS  VIRTUDES.</a:t>
            </a:r>
          </a:p>
        </p:txBody>
      </p:sp>
    </p:spTree>
    <p:extLst>
      <p:ext uri="{BB962C8B-B14F-4D97-AF65-F5344CB8AC3E}">
        <p14:creationId xmlns:p14="http://schemas.microsoft.com/office/powerpoint/2010/main" val="128069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</a:extLst>
          </a:blip>
          <a:srcRect/>
          <a:stretch>
            <a:fillRect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827584" y="260648"/>
            <a:ext cx="7200800" cy="576064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  HOMEM  DE  BEM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4869160"/>
            <a:ext cx="69694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CUMPRE  NA  MAIOR  PUREZA: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5085184"/>
            <a:ext cx="6998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LEI  DE  JUSTIÇA.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5013176"/>
            <a:ext cx="7111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LEI  DE  CARIDADE.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0" y="5085184"/>
            <a:ext cx="6969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LEI  DE  AMOR.</a:t>
            </a:r>
          </a:p>
        </p:txBody>
      </p:sp>
    </p:spTree>
    <p:extLst>
      <p:ext uri="{BB962C8B-B14F-4D97-AF65-F5344CB8AC3E}">
        <p14:creationId xmlns:p14="http://schemas.microsoft.com/office/powerpoint/2010/main" val="329800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0" grpId="0"/>
      <p:bldP spid="13" grpId="0"/>
      <p:bldP spid="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</a:extLst>
          </a:blip>
          <a:srcRect/>
          <a:stretch>
            <a:fillRect l="-5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503548" y="188640"/>
            <a:ext cx="8136904" cy="555778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PROCEDIMENTOS  DO  HOMEM  DE  BEM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1412776"/>
            <a:ext cx="4139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COMENTÁRIO  DE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KARDEC:</a:t>
            </a:r>
          </a:p>
        </p:txBody>
      </p:sp>
    </p:spTree>
    <p:extLst>
      <p:ext uri="{BB962C8B-B14F-4D97-AF65-F5344CB8AC3E}">
        <p14:creationId xmlns:p14="http://schemas.microsoft.com/office/powerpoint/2010/main" val="138327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10000"/>
                    </a14:imgEffect>
                  </a14:imgLayer>
                </a14:imgProps>
              </a:ext>
            </a:extLst>
          </a:blip>
          <a:srcRect/>
          <a:stretch>
            <a:fillRect t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323528" y="332656"/>
            <a:ext cx="8496944" cy="591864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4681"/>
              </a:avLst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DIANTE  DAS  DORES  E  DECEPÇÕES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643437" y="1844824"/>
            <a:ext cx="447167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RECONHECE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COMO  PROVAS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OU  EXPIAÇÕES  E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AS  ACEITA  SEM  RECLAMAR.</a:t>
            </a:r>
          </a:p>
        </p:txBody>
      </p:sp>
    </p:spTree>
    <p:extLst>
      <p:ext uri="{BB962C8B-B14F-4D97-AF65-F5344CB8AC3E}">
        <p14:creationId xmlns:p14="http://schemas.microsoft.com/office/powerpoint/2010/main" val="417768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l="-42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79512" y="404664"/>
            <a:ext cx="5148063" cy="1008112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4080"/>
              </a:avLst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DIANTE  DOS  SEUS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BENEFICIÁRIOS: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2794222"/>
            <a:ext cx="46434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 ESPERA  RECOMPENSA.</a:t>
            </a:r>
          </a:p>
        </p:txBody>
      </p:sp>
    </p:spTree>
    <p:extLst>
      <p:ext uri="{BB962C8B-B14F-4D97-AF65-F5344CB8AC3E}">
        <p14:creationId xmlns:p14="http://schemas.microsoft.com/office/powerpoint/2010/main" val="86161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251520" y="188640"/>
            <a:ext cx="8568952" cy="720080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DIANTE  DAS  NECESSIDADES  DO  PRÓXIMO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0" y="5877272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ESPALHA  BENEFÍCIOS,  PRESTA  SERVIÇOS.</a:t>
            </a:r>
          </a:p>
        </p:txBody>
      </p:sp>
    </p:spTree>
    <p:extLst>
      <p:ext uri="{BB962C8B-B14F-4D97-AF65-F5344CB8AC3E}">
        <p14:creationId xmlns:p14="http://schemas.microsoft.com/office/powerpoint/2010/main" val="61021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1_blank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4560</TotalTime>
  <Words>407</Words>
  <Application>Microsoft Office PowerPoint</Application>
  <PresentationFormat>Apresentação na tela (4:3)</PresentationFormat>
  <Paragraphs>92</Paragraphs>
  <Slides>20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20</vt:i4>
      </vt:variant>
    </vt:vector>
  </HeadingPairs>
  <TitlesOfParts>
    <vt:vector size="26" baseType="lpstr">
      <vt:lpstr>Arial</vt:lpstr>
      <vt:lpstr>Arial Black</vt:lpstr>
      <vt:lpstr>Calibri</vt:lpstr>
      <vt:lpstr>Wingdings</vt:lpstr>
      <vt:lpstr>1_blank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Organization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Cidinha</dc:creator>
  <cp:lastModifiedBy>Rosi Meri</cp:lastModifiedBy>
  <cp:revision>319</cp:revision>
  <dcterms:created xsi:type="dcterms:W3CDTF">2013-07-08T17:56:35Z</dcterms:created>
  <dcterms:modified xsi:type="dcterms:W3CDTF">2018-06-15T01:23:40Z</dcterms:modified>
</cp:coreProperties>
</file>