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3" r:id="rId3"/>
    <p:sldId id="346" r:id="rId4"/>
    <p:sldId id="348" r:id="rId5"/>
    <p:sldId id="349" r:id="rId6"/>
    <p:sldId id="354" r:id="rId7"/>
    <p:sldId id="350" r:id="rId8"/>
    <p:sldId id="355" r:id="rId9"/>
    <p:sldId id="351" r:id="rId10"/>
    <p:sldId id="352" r:id="rId11"/>
    <p:sldId id="353" r:id="rId12"/>
    <p:sldId id="360" r:id="rId13"/>
    <p:sldId id="358" r:id="rId14"/>
    <p:sldId id="356" r:id="rId15"/>
    <p:sldId id="361" r:id="rId16"/>
    <p:sldId id="364" r:id="rId17"/>
    <p:sldId id="31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69696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666" y="15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556792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   CAPÍTULO  XVI	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74658" y="3984793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PARÁBOLA  DO            MAU  RICO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1604" y="2636912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PODE  SERVIR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DEUS  E  A  MAMON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01604" y="5149641"/>
            <a:ext cx="5121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DESPRENDIMENTO  DOS  BENS  TERRENOS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188640"/>
            <a:ext cx="8072495" cy="54984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DESAPEGO  AOS  BENS  TERRENOS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27559" y="3212976"/>
            <a:ext cx="4500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DAR-LHES  O  SEU  JUSTO  VALOR.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59314" y="3071810"/>
            <a:ext cx="4484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SACRIFICAR  POR  ELES  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INTERESSES  ESPIRITUAIS.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214942" y="2000240"/>
            <a:ext cx="3384376" cy="4926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48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CONSISTE  EM: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5383" y="5301208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SABER  SACRIFICÁ-LOS  QUANDO  NECESSÁRIO  E  NÃO  RECLAMAR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PERDÊ-LOS.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27072"/>
            <a:ext cx="3888432" cy="12577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22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DESAPEGO  AOS  BENS  TERRENOS</a:t>
            </a:r>
          </a:p>
        </p:txBody>
      </p:sp>
    </p:spTree>
    <p:extLst>
      <p:ext uri="{BB962C8B-B14F-4D97-AF65-F5344CB8AC3E}">
        <p14:creationId xmlns:p14="http://schemas.microsoft.com/office/powerpoint/2010/main" val="4620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5000"/>
                    </a14:imgEffect>
                  </a14:imgLayer>
                </a14:imgProps>
              </a:ext>
            </a:extLst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5343" y="5429264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SABER  SERVIR-SE  DELES  EM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  DOS  OUTROS.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82" y="5429264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NÃO  USÁ-LOS  APENAS  EM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  PRÓPRIO.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2910" y="260648"/>
            <a:ext cx="792961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48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DESAPEGO  AOS BENS  TERRENOS</a:t>
            </a:r>
          </a:p>
        </p:txBody>
      </p:sp>
    </p:spTree>
    <p:extLst>
      <p:ext uri="{BB962C8B-B14F-4D97-AF65-F5344CB8AC3E}">
        <p14:creationId xmlns:p14="http://schemas.microsoft.com/office/powerpoint/2010/main" val="24706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</a:extLst>
          </a:blip>
          <a:srcRect/>
          <a:stretch>
            <a:fillRect t="-10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579" y="260648"/>
            <a:ext cx="9159342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402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DESPOJAR-SE  DOS  BENS  TERRENOS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5872" y="5539298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COMPREENDER  MAL  O  DESPRENDIMENTO.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7214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CONDENAR-SE  À  MENDICÂNCIA.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500702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TORNAR-SE  UM  PESO  PARA  A  SOCIEDADE.</a:t>
            </a:r>
          </a:p>
        </p:txBody>
      </p:sp>
    </p:spTree>
    <p:extLst>
      <p:ext uri="{BB962C8B-B14F-4D97-AF65-F5344CB8AC3E}">
        <p14:creationId xmlns:p14="http://schemas.microsoft.com/office/powerpoint/2010/main" val="11654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11000" r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860032" y="260649"/>
            <a:ext cx="442915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009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REJEITAR  A  RIQUEZA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22" y="5509681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EXIMIR-SE  DA  RESPONSABILIDADE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FORTUNA  TRAZ.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500702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RENUNCIAR  AOS  BENEFÍCIOS  DO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 QUE  SE  PODE  FAZER.</a:t>
            </a:r>
          </a:p>
        </p:txBody>
      </p:sp>
    </p:spTree>
    <p:extLst>
      <p:ext uri="{BB962C8B-B14F-4D97-AF65-F5344CB8AC3E}">
        <p14:creationId xmlns:p14="http://schemas.microsoft.com/office/powerpoint/2010/main" val="37803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260648"/>
            <a:ext cx="475252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RIQUEZA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08" y="530120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MISSÃO  CONCEDIDA  POR  DEUS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QUE  SEJA  ADMINISTRADA  EM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  DE  TODOS.</a:t>
            </a:r>
          </a:p>
        </p:txBody>
      </p:sp>
    </p:spTree>
    <p:extLst>
      <p:ext uri="{BB962C8B-B14F-4D97-AF65-F5344CB8AC3E}">
        <p14:creationId xmlns:p14="http://schemas.microsoft.com/office/powerpoint/2010/main" val="38948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419872" y="265110"/>
            <a:ext cx="2808312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8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3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16632"/>
            <a:ext cx="7200800" cy="74003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  MAU  RICO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661248"/>
            <a:ext cx="910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16:19  a  31)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709" y="501317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HAVIA   UM  HOMEM  RICO,  QUE  VESTIA  PÚRPURA  E  LINHO  E  SE  TRATAVA  MAGNIFICAMENTE  TODOS  OS  DIAS.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709" y="5085184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HAVIA  TAMBÉM  UM  POBRE,  CHAMADO  LÁZARO,  COBERTO  DE  CHAGAS,  QUE  COMIA  AS  MIGALHAS  QUE  CAÍAM  DA  MESA  DO  RICO.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35782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LÁZARO  MORREU  E  FOI  LEVADO  PELOS  ANJOS  PARA  O  SEIO  DE  ABRAÃO.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357881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RICO  TAMBÉM  MORREU  E  TEVE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SEPULCRO  O  INFERNO.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900"/>
                    </a14:imgEffect>
                    <a14:imgEffect>
                      <a14:saturation sat="9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16000" t="-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6099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SE  ACHAVA  NOS  TORMENTOS,  O  RICO  VIU  DE  LONGE  ABRAÃO  E  LÁZARO.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22977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EXCLAMOU: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  ABRAÃO,  TEM  PIEDADE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MIM  E  MANDA  LÁZARO  ME  SOCORRER,  POIS  SOFRO  HORRÍVEL  TORMENTO.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900"/>
                    </a14:imgEffect>
                    <a14:imgEffect>
                      <a14:saturation sat="90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16000" t="-9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NINGUÉM  PODE  PASSAR  DAÍ  ONDE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ESTÁS  PARA  AQUI.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ABRÃO  LHE  RESPONDEU: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 UM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 ABISMO  ENTRE  NÓS  E  VÓS.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QUEIRAM  PASSAR  DAQUI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AÍ  NÃO  O  PODEM.</a:t>
            </a:r>
          </a:p>
        </p:txBody>
      </p:sp>
    </p:spTree>
    <p:extLst>
      <p:ext uri="{BB962C8B-B14F-4D97-AF65-F5344CB8AC3E}">
        <p14:creationId xmlns:p14="http://schemas.microsoft.com/office/powerpoint/2010/main" val="5991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260648"/>
            <a:ext cx="784887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COMPREENDENDO  A  PARÁBOLA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51920" y="4293096"/>
            <a:ext cx="529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DEVEMOS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ENTENDER  PELO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INFERNO</a:t>
            </a:r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NESSA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PARÁBOLA?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116632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SOFRIMENTO  E  REMORSO  QUE  SENTE  O  ESPÍRITO,  EM  REGIÕES  ESPIRITUAIS  INFERIORES,  QUANDO  SE  CONSCIENTIZA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MAL  QUE  PRATICOU.</a:t>
            </a:r>
          </a:p>
        </p:txBody>
      </p:sp>
    </p:spTree>
    <p:extLst>
      <p:ext uri="{BB962C8B-B14F-4D97-AF65-F5344CB8AC3E}">
        <p14:creationId xmlns:p14="http://schemas.microsoft.com/office/powerpoint/2010/main" val="377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611561" y="260648"/>
            <a:ext cx="8064896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69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QUE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“ABISMO”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  REFERIA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ABRAÃO?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19708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OBSTÁCULO  VIBRATÓRIO  CRIADO  PELA  GRANDE  DIFERENÇA  EVOLUTIVA  ENTRE  ELES.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15343" y="4869160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  IMPOSSIBILIDADE  TEMPORÁRIA,  DE  UM  ESPÍRITO  IMPREGNADO  DE  EGOÍSMO,  OBTER  ALÍVIO  ATRAVÉS  DO  MÉRITO  DE  UM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EVOLUÍDO  COMO  LÁZARO.</a:t>
            </a: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256611"/>
            <a:ext cx="7992888" cy="58010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APEGO  AOS  BENS  TERRENOS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124744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Lacordaire  -  Constantina  -  1863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MODALIDADE  DO  EGOÍSMO.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38067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UM  DOS  MAIS  FORTES  OBSTÁCULOS  AO  NOSSO  ADIANTAMENTO  MORAL  E  ESPIRITUAL.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380672"/>
            <a:ext cx="9121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ABSORVE  TODOS  OS  OUTROS  SENTIMENTOS  E  PARALISA  OS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IMPULSOS  DO  CORAÇÃO.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3" grpId="0"/>
      <p:bldP spid="13" grpId="1"/>
      <p:bldP spid="8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4745</TotalTime>
  <Words>447</Words>
  <Application>Microsoft Office PowerPoint</Application>
  <PresentationFormat>Apresentação na tela (4:3)</PresentationFormat>
  <Paragraphs>74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313</cp:revision>
  <dcterms:created xsi:type="dcterms:W3CDTF">2013-07-08T17:56:35Z</dcterms:created>
  <dcterms:modified xsi:type="dcterms:W3CDTF">2018-06-15T01:15:16Z</dcterms:modified>
</cp:coreProperties>
</file>