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13" r:id="rId3"/>
    <p:sldId id="346" r:id="rId4"/>
    <p:sldId id="347" r:id="rId5"/>
    <p:sldId id="365" r:id="rId6"/>
    <p:sldId id="366" r:id="rId7"/>
    <p:sldId id="349" r:id="rId8"/>
    <p:sldId id="350" r:id="rId9"/>
    <p:sldId id="367" r:id="rId10"/>
    <p:sldId id="361" r:id="rId11"/>
    <p:sldId id="352" r:id="rId12"/>
    <p:sldId id="354" r:id="rId13"/>
    <p:sldId id="362" r:id="rId14"/>
    <p:sldId id="355" r:id="rId15"/>
    <p:sldId id="356" r:id="rId16"/>
    <p:sldId id="353" r:id="rId17"/>
    <p:sldId id="363" r:id="rId18"/>
    <p:sldId id="364" r:id="rId19"/>
    <p:sldId id="358" r:id="rId20"/>
    <p:sldId id="359" r:id="rId21"/>
    <p:sldId id="31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B2B2B2"/>
    <a:srgbClr val="C7C29D"/>
    <a:srgbClr val="B1AA77"/>
    <a:srgbClr val="E2BD74"/>
    <a:srgbClr val="B2A4AA"/>
    <a:srgbClr val="76646C"/>
    <a:srgbClr val="B69972"/>
    <a:srgbClr val="D9D5BD"/>
    <a:srgbClr val="E2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5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556792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   CAPÍTULO  XVI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4658" y="3984793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PARÁBOLA  DOS  TALENTOS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01604" y="2636912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SERVIR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DEUS  E  A  MAMON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01604" y="5149641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DESIGUALDADE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DAS  RIQUEZAS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1296" y="260648"/>
            <a:ext cx="913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TIRA-SE  DO  QUE  NÃO  TEM: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87824" y="2420888"/>
            <a:ext cx="6156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DEUS  QUE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RETIRA!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03848" y="2214554"/>
            <a:ext cx="5940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TENDO  CONQUISTADO,  PERDE  O  QUE  TEM,  POR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SABER  CONSERVAR.</a:t>
            </a:r>
          </a:p>
          <a:p>
            <a:pPr algn="ctr"/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r="-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4282" y="116632"/>
            <a:ext cx="8501122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097"/>
              </a:avLst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UTILIZAÇÃO  DOS  TALENTOS</a:t>
            </a:r>
          </a:p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AS  LEIS  DIVINAS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873" y="4901594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QUE  OBEDECEM: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877272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RECEBEM  O  MÉRITO  DE  SUAS  OBRAS!</a:t>
            </a:r>
          </a:p>
        </p:txBody>
      </p:sp>
      <p:sp>
        <p:nvSpPr>
          <p:cNvPr id="3" name="Retângulo 2"/>
          <p:cNvSpPr/>
          <p:nvPr/>
        </p:nvSpPr>
        <p:spPr>
          <a:xfrm>
            <a:off x="-2470" y="5857892"/>
            <a:ext cx="914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Prêmio  Nobel  da  Paz  -  1979</a:t>
            </a:r>
          </a:p>
        </p:txBody>
      </p:sp>
    </p:spTree>
    <p:extLst>
      <p:ext uri="{BB962C8B-B14F-4D97-AF65-F5344CB8AC3E}">
        <p14:creationId xmlns:p14="http://schemas.microsoft.com/office/powerpoint/2010/main" val="15842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24" y="190381"/>
            <a:ext cx="912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QUE  DESOBEDECEM: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24" y="5661248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RECEBERÃO  DOLOROSAS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CONSEQUÊNCIAS!</a:t>
            </a:r>
          </a:p>
        </p:txBody>
      </p:sp>
    </p:spTree>
    <p:extLst>
      <p:ext uri="{BB962C8B-B14F-4D97-AF65-F5344CB8AC3E}">
        <p14:creationId xmlns:p14="http://schemas.microsoft.com/office/powerpoint/2010/main" val="36401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8662" y="116632"/>
            <a:ext cx="7171730" cy="109779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8527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CAUSAS  DA  DESIGUALDADE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DAS  RIQUEZAS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2933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SERMOS  IGUAIS: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94928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INTELIGÊNCIA.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03893"/>
            <a:ext cx="90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UM  POSSUIRÁ  A  RIQUEZA  POR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VEZ,  ATRAVÉS  DAS  EXISTÊNCIAS.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TAMBÉM  UM  PROGRAMA  SOCIAL  DE  DEUS  PARA  A  EXPERIÊNCIA  MORAL  DO  HOMEM.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021288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ATIVIDADE  E  NO  TRABALHO.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90389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SOBRIEDADE  E  PREVIDÊNCIA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CONSERVAR.</a:t>
            </a:r>
          </a:p>
        </p:txBody>
      </p:sp>
    </p:spTree>
    <p:extLst>
      <p:ext uri="{BB962C8B-B14F-4D97-AF65-F5344CB8AC3E}">
        <p14:creationId xmlns:p14="http://schemas.microsoft.com/office/powerpoint/2010/main" val="34378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10" grpId="0"/>
      <p:bldP spid="13" grpId="0"/>
      <p:bldP spid="13" grpId="1"/>
      <p:bldP spid="8" grpId="0"/>
      <p:bldP spid="8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" y="116632"/>
            <a:ext cx="915934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POBREZA  DEIXARIA  DE  EXISTIR</a:t>
            </a:r>
          </a:p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SE  TODA  A  RIQUEZA  DO  MUNDO</a:t>
            </a:r>
          </a:p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FOSSE  REPARTIDA  IGUALMENTE?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67944" y="3933056"/>
            <a:ext cx="1966565" cy="54865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61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17167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CADA  UM  CABERIA  UMA  PARCELA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MÍNIMA  E  INSUFICIENTE.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969" y="5013176"/>
            <a:ext cx="915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IGUALDADE  DE  CONDIÇÃO  SOCIAL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LOGO  SERIA  DESFEITA  PELAS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DIFERENÇAS  INDIVIDUAIS.</a:t>
            </a:r>
          </a:p>
        </p:txBody>
      </p:sp>
    </p:spTree>
    <p:extLst>
      <p:ext uri="{BB962C8B-B14F-4D97-AF65-F5344CB8AC3E}">
        <p14:creationId xmlns:p14="http://schemas.microsoft.com/office/powerpoint/2010/main" val="33078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4000"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260648"/>
            <a:ext cx="6552728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POBREZA  E  RIQUEZA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3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260648"/>
            <a:ext cx="5166890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POBREZA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13" y="5499229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PROVA  DA  PACIÊNCIA  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RESIGNAÇÃO.</a:t>
            </a:r>
          </a:p>
        </p:txBody>
      </p:sp>
    </p:spTree>
    <p:extLst>
      <p:ext uri="{BB962C8B-B14F-4D97-AF65-F5344CB8AC3E}">
        <p14:creationId xmlns:p14="http://schemas.microsoft.com/office/powerpoint/2010/main" val="37564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14546" y="188640"/>
            <a:ext cx="466171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RIQUEZA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581689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PROVA  DA  CARIDADE  E  DA  ABNEGAÇÃO.</a:t>
            </a:r>
          </a:p>
        </p:txBody>
      </p:sp>
    </p:spTree>
    <p:extLst>
      <p:ext uri="{BB962C8B-B14F-4D97-AF65-F5344CB8AC3E}">
        <p14:creationId xmlns:p14="http://schemas.microsoft.com/office/powerpoint/2010/main" val="14735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" y="116632"/>
            <a:ext cx="9159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DEUS  CONCEDE  A  RIQUEZA  AOS  QUE  NÃO  A  COLOCARÃO  A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SERVIÇO  DO  BEM?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98684" y="4581128"/>
            <a:ext cx="4560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  MEIO  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EXPERIMENTAR  MORALMENTE.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75" y="5319792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UM  TEM  QUE  POSSUÍ-LA,  PARA  SE  EXERCITAR  EM  UTILIZÁ-LA  E  DEMONSTRAR  QUE  USO  SABE  FAZER  DELA.</a:t>
            </a:r>
          </a:p>
        </p:txBody>
      </p:sp>
    </p:spTree>
    <p:extLst>
      <p:ext uri="{BB962C8B-B14F-4D97-AF65-F5344CB8AC3E}">
        <p14:creationId xmlns:p14="http://schemas.microsoft.com/office/powerpoint/2010/main" val="33065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8568952" cy="66859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75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DISTRIBUIÇÃO  JUSTA  DAS  RIQUEZAS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1254" y="1397094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QUANDO  OS  HOMENS  SE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REGEREM  PELA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CARIDADE,  ELIMINANDO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  E  O  ORGULHO  DE  SEUS  CORAÇÕES.</a:t>
            </a:r>
          </a:p>
        </p:txBody>
      </p:sp>
    </p:spTree>
    <p:extLst>
      <p:ext uri="{BB962C8B-B14F-4D97-AF65-F5344CB8AC3E}">
        <p14:creationId xmlns:p14="http://schemas.microsoft.com/office/powerpoint/2010/main" val="20921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rcRect/>
          <a:stretch>
            <a:fillRect t="-5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0"/>
            <a:ext cx="7207795" cy="66916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DOS  TALENTOS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12" y="5681046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25:14  a  30)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4857760"/>
            <a:ext cx="915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  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CINCO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TALENTOS  A  UM, </a:t>
            </a:r>
          </a:p>
          <a:p>
            <a:pPr algn="ctr"/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OUTRO  E  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OUTRO,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AS  SUAS  CAPACIDADES.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28638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CHAMOU  SEUS  SERVIDORES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LHE  ENTREGOU  SEUS  BENS.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419872" y="265110"/>
            <a:ext cx="3024336" cy="787626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6632"/>
            <a:ext cx="7128792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NEGOCIAÇÃO  DOS  TALENTOS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395" y="5229199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 RECEBEU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CINCO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NEGOCIOU  E  GANHOU  CINCO  OUTROS.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22920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RECEBEU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DOIS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GANHOU  OUTROS  TANTOS.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5343" y="188640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RECEBEU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UM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CAVOU  UM  BURACO  E  O  ESCONDEU.</a:t>
            </a:r>
          </a:p>
        </p:txBody>
      </p:sp>
    </p:spTree>
    <p:extLst>
      <p:ext uri="{BB962C8B-B14F-4D97-AF65-F5344CB8AC3E}">
        <p14:creationId xmlns:p14="http://schemas.microsoft.com/office/powerpoint/2010/main" val="6785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rcRect/>
          <a:stretch>
            <a:fillRect t="-5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00100" y="95041"/>
            <a:ext cx="7009457" cy="81367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PRESTAÇÃO  DE  CONTAS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728" y="566008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PASSADO  LONGO  TEMPO,  O  AMO  VOLTOU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CHAMOU  PARA O  ACERTO.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RECEBERA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CINCO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TALENTOS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APRESENTOU  OUTROS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CINCO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AMO  LHES  DISSE:  SERVIDORES  BONS  E  FIÉIS,  CONFIAR-LHE-EIS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OUTRAS  COISAS.  COMPARTILHEM  DA  ALEGRIA  DO  TEU  SENHOR.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RECEBERA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TALENTOS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APRESENTOU  OUTROS 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5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5" grpId="0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6632"/>
            <a:ext cx="7524327" cy="79927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726"/>
              </a:avLst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RECEBEU  </a:t>
            </a:r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</a:t>
            </a: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TALENTO</a:t>
            </a:r>
          </a:p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  AO  SENHOR: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 QUE  ÉS  SEVERO,  POR  ISSO,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ESCONDI  O  TEU  TALENTO  NA  TERRA;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AQUI  O  TENS  DE  VOLTA.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116632"/>
            <a:ext cx="6598516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REAÇÃO  DO  SENHOR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2606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SERVIDOR  MAU  E  PREGUIÇOSO!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1166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TIREM  O  TALENTO  QUE  ESTÁ  COM  ELE  E  DÊEM-NO  AO  QUE  TEM  DEZ  TALENTOS.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500" y="0"/>
            <a:ext cx="913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 ESSE  SERVIDOR  INÚTIL  LANÇADO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 TREVAS  EXTERIORES,  ONDE  HAVERÁ  PRANTOS  E  RANGER  DE  DENTES.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33265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DAR-SE-Á  A  TODOS  QUE  JÁ  TÊM.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33265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TIRAR-SE-LHE-Á  DAQUELE  QUE  NADA  TEM.  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rcRect/>
          <a:stretch>
            <a:fillRect t="-5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95850" y="18579"/>
            <a:ext cx="7929617" cy="7647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ENSINAMENTOS  DA  PARÁBOLA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0750" y="551281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EXPRIMEM  OS  DEVERES  QUE  NOS  ASSISTEM,  PERANTE  O  QUE  RECEBEMOS  DE  DEUS.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072074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DÁDIVAS  DIVINAS  SÃO  DISTRIBUÍDAS  ENTRE  TODOS  OS  SEUS  FILHOS,  DE  ACORDO  COM  A  CAPACIDADE  DE  CADA  UM.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5343" y="5072074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LEI  DIVINAS  EXIGEM  QUE  O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RECEBIDO,  SEJA  DESENVOLVIDO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BEM  UTILIZADO.</a:t>
            </a:r>
          </a:p>
        </p:txBody>
      </p:sp>
    </p:spTree>
    <p:extLst>
      <p:ext uri="{BB962C8B-B14F-4D97-AF65-F5344CB8AC3E}">
        <p14:creationId xmlns:p14="http://schemas.microsoft.com/office/powerpoint/2010/main" val="21416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771800" y="188640"/>
            <a:ext cx="388843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SENTIDO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331" y="4276253"/>
            <a:ext cx="6005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TENDO  CONQUISTADO,  RECEBE  MAIS  PELO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ESFORÇO  NO  BEM.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3356992"/>
            <a:ext cx="5990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DÁ-SE  AO  QUE  JÁ  TEM:</a:t>
            </a:r>
          </a:p>
        </p:txBody>
      </p:sp>
    </p:spTree>
    <p:extLst>
      <p:ext uri="{BB962C8B-B14F-4D97-AF65-F5344CB8AC3E}">
        <p14:creationId xmlns:p14="http://schemas.microsoft.com/office/powerpoint/2010/main" val="12307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4333</TotalTime>
  <Words>596</Words>
  <Application>Microsoft Office PowerPoint</Application>
  <PresentationFormat>Apresentação na tela (4:3)</PresentationFormat>
  <Paragraphs>105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306</cp:revision>
  <dcterms:created xsi:type="dcterms:W3CDTF">2013-07-08T17:56:35Z</dcterms:created>
  <dcterms:modified xsi:type="dcterms:W3CDTF">2018-06-15T01:12:30Z</dcterms:modified>
</cp:coreProperties>
</file>