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1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8" r:id="rId12"/>
    <p:sldId id="360" r:id="rId13"/>
    <p:sldId id="361" r:id="rId14"/>
    <p:sldId id="359" r:id="rId15"/>
    <p:sldId id="364" r:id="rId16"/>
    <p:sldId id="365" r:id="rId17"/>
    <p:sldId id="362" r:id="rId18"/>
    <p:sldId id="366" r:id="rId19"/>
    <p:sldId id="31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000046"/>
    <a:srgbClr val="00008A"/>
    <a:srgbClr val="B2B2B2"/>
    <a:srgbClr val="C7C29D"/>
    <a:srgbClr val="B1AA77"/>
    <a:srgbClr val="E2BD74"/>
    <a:srgbClr val="B2A4AA"/>
    <a:srgbClr val="76646C"/>
    <a:srgbClr val="B699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>
        <p:scale>
          <a:sx n="90" d="100"/>
          <a:sy n="90" d="100"/>
        </p:scale>
        <p:origin x="-1080" y="-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  CAPÍTULO  XVI	  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0267" y="4069521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PRESERVAR-SE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DA  AVAREZA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604" y="2780928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</a:t>
            </a:r>
          </a:p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  E  A  MAMON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8770" y="5365665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VERDADEIRA  PROPRIEDADE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63284" y="4599747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EMPREGO  DA  RIQUEZA</a:t>
            </a:r>
          </a:p>
        </p:txBody>
      </p:sp>
    </p:spTree>
    <p:extLst>
      <p:ext uri="{BB962C8B-B14F-4D97-AF65-F5344CB8AC3E}">
        <p14:creationId xmlns:p14="http://schemas.microsoft.com/office/powerpoint/2010/main" xmlns="" val="21707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504" y="188640"/>
            <a:ext cx="4968552" cy="188303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675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ÚNICO  PROPRIETÁRIO  DOS  BENS  DA  TERRA: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71237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ADMINISTRADOR  POR  CONCESSÃO  TEMPORÁRIA.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5714092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É  APENAS  USUFRUTUÁRIO.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57290" y="2636912"/>
            <a:ext cx="2304256" cy="476445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9133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DEUS</a:t>
            </a:r>
            <a:r>
              <a:rPr lang="pt-BR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1125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l="-5000" t="-12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116632"/>
            <a:ext cx="792088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PROPRIEDADES  LEGÍTIMAS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219" y="4581128"/>
            <a:ext cx="915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AQUELAS  QUE  NÃO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RESULTAM  DANO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NINGUÉM!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3000" t="-50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504" y="214290"/>
            <a:ext cx="4320480" cy="184655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545"/>
              </a:avLst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  O  MELHOR  EMPREGO  DA  RIQUEZA?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9242" y="5445224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AMAI-VOS  UNS  AOS  OUTROS: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EIS  A  SOLUÇÃO  DO  PROBLEMA.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643578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BOAS  OBRAS!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3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260648"/>
            <a:ext cx="7272808" cy="451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64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DIANTE  DE  UM  QUEIXOSO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2664" y="105273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(CHEVERUS  -  BORDÉUS  -  1861)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82" y="128586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PRIMEIRO: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ALIVIA.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112474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DÁ  COM  SABEDORIA!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119675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SEGUNDO:  INFORMA-TE.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19675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TERCEIRO:  DELIBERA.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682" y="126876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  DO  QUE  TE  SOBRA.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26876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  DO  QUE  TE  É  NECESSÁRIO.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22655" y="428604"/>
            <a:ext cx="4522647" cy="1344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244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  O  MAIS  EFICAZ?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85784" y="3286124"/>
            <a:ext cx="462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ESMOLA?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14346" y="3286124"/>
            <a:ext cx="463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TRABALHO?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142908" y="3286124"/>
            <a:ext cx="463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CONSELHOS?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42908" y="3286124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AFETO?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1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</a:extLst>
          </a:blip>
          <a:srcRect/>
          <a:stretch>
            <a:fillRect t="-2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16632"/>
            <a:ext cx="6984776" cy="6646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FÉNELON  -  ARGEL  -  1860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63998" y="1071546"/>
            <a:ext cx="5680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FIM  DE  QUE  AQUELE  QUE  A  RECEBE  NÃO  SE  ENVERGONHE  DELA.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57554" y="1214422"/>
            <a:ext cx="5652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ESMOLA  QUANDO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  PRECISO.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16318" y="1071546"/>
            <a:ext cx="562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QUANDO  FOR  POSSÍVEL,  CONVERTEI-A  EM  SALÁRIO;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5894"/>
            <a:ext cx="8064896" cy="57881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MAU  USO  DOS  BENS  TERRENOS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43439" y="1525434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FÉNELON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ARGEL  - 1860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CONSISTE  EM  APLICÁ-LOS  EXCLUSIVAMENTE  NA  NOSSA  SATISFAÇÃO  PESSOAL.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5894"/>
            <a:ext cx="7560840" cy="50680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BOM  USO  DOS  BENS  TERRENOS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761" y="908720"/>
            <a:ext cx="912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FÉNELON  -  ARGEL  - 1860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TODAS  AS  VEZES  QUE  DELES  RESULTA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BEM  QUALQUER  PARA  ALGUÉM.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419872" y="214290"/>
            <a:ext cx="3358263" cy="76643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157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260648"/>
            <a:ext cx="432048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DISPUTA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05273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(Lucas,  12:13  a  21)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157192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DIZ  A  JESUS: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MESTRE,  DIZE  A  MEU  IRMÃO  PARA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ELE  DIVIDA  COMIGO  A  HERANÇA.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260648"/>
            <a:ext cx="511256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RESPOSTA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125" y="50387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LHE  DISSE: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ME  DESIGNOU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VOS  JULGAR,  OU  PARA  FAZER  AS  VOSSAS  PARTILHAS?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229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ACRESCENTOU: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TENDE  CUIDADO  COM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AVAREZA!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CONTOU-LHE  A  SEGUIR  UMA  PARÁBOLA.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5229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DO  HOMEM  NÃO  DEPENDE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BENS  QUE  ELE  POSSUA.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saturation sat="1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5000" t="-1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116632"/>
            <a:ext cx="4536504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PARÁBOLA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79" y="5437673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  UM  HOMEM  RICO,  CUJAS  TERRAS  PRODUZIAM  EXTRAORDINARIAMENTE.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79" y="5253006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 PENSAVA  ASSIM:  QUE  HEI  DE  FAZER,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  JÁ  NÃO  TENHO  LUGAR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 POSSA  GUARDAR  TUDO  O  QUE  VOU  RECOLHER?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332656"/>
            <a:ext cx="429939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839"/>
              </a:avLst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DECISÃO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157192"/>
            <a:ext cx="9108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DEMOLIREI  OS  MEUS  CELEIROS  E  CONSTRUIREI  OUTROS  MAIORES,  ONDE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POREI  TODA  A  MINHA  COLHEITA.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REPOUSA,  COME,  BEBE  E  GOZA.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18683" y="5142654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DIREI  A  MINHA  ALMA:  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  DE  RESERVA  MUITOS  BENS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LONGOS  ANOS.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19" y="260648"/>
            <a:ext cx="4968553" cy="14401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1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PROVIDÊNCIA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DIVINA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14" y="554095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DEUS,  LHE  DISSE: Q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UE  INSENSATO  ÉS!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  NOITE  MESMO  TOMAR-TE-ÃO  A  ALMA.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500702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SERVIRÁ  O  QUE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ACUMULASTE?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l="-8000" t="-2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83768" y="0"/>
            <a:ext cx="3888432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LIÇÃO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4" y="5140349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QUE  ACONTECE  ÀQUELE  QUE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ACUMULA  TESOUROS  PARA  SI  PRÓPRIO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NÃO  É  RICO  DIANTE  DE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1916832"/>
            <a:ext cx="584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SÓ  POSSUI  VERDADEIRAMENTE  AQUILO  QUE  LHE  É  DADO  LEVAR  DESTE  MUNDO.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60648"/>
            <a:ext cx="806489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VERDADEIRA  PROPRIEDADE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22450" y="243408"/>
            <a:ext cx="4936893" cy="13853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394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 É  ENTÃO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ELE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POSSUI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589" y="575532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DO  QUE  É  DE  USO  DO  CORPO.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755322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É  DE  USO  DA  ALMA.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4880</TotalTime>
  <Words>497</Words>
  <Application>Microsoft Office PowerPoint</Application>
  <PresentationFormat>Apresentação na tela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1_blank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333</cp:revision>
  <dcterms:created xsi:type="dcterms:W3CDTF">2013-07-08T17:56:35Z</dcterms:created>
  <dcterms:modified xsi:type="dcterms:W3CDTF">2018-05-08T13:13:48Z</dcterms:modified>
</cp:coreProperties>
</file>