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13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62" r:id="rId14"/>
    <p:sldId id="359" r:id="rId15"/>
    <p:sldId id="356" r:id="rId16"/>
    <p:sldId id="361" r:id="rId17"/>
    <p:sldId id="363" r:id="rId18"/>
    <p:sldId id="365" r:id="rId19"/>
    <p:sldId id="357" r:id="rId20"/>
    <p:sldId id="358" r:id="rId21"/>
    <p:sldId id="317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66FF66"/>
    <a:srgbClr val="66FF99"/>
    <a:srgbClr val="99CCFF"/>
    <a:srgbClr val="B2B2B2"/>
    <a:srgbClr val="C7C29D"/>
    <a:srgbClr val="B1AA77"/>
    <a:srgbClr val="E2BD74"/>
    <a:srgbClr val="B2A4AA"/>
    <a:srgbClr val="766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702" y="11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650866"/>
            <a:ext cx="51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   CAPÍTULO  XVI	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74658" y="4573577"/>
            <a:ext cx="5148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SALVAÇÃO  DOS  RICOS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2917393"/>
            <a:ext cx="5142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SE  PODE  SERVIR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DEUS  E  A  MAMON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74658" y="4543960"/>
            <a:ext cx="5148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UTILIDADE  PROVIDENCIAL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DA  RIQUEZA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974658" y="4653136"/>
            <a:ext cx="5148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PROVAS  DA  RIQUEZA  E  DA  MISÉRIA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63688" y="116632"/>
            <a:ext cx="5760640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RIQUEZA  NÃO  É: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661248"/>
            <a:ext cx="9121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FATALIDADE  E  INSTRUMENTO  DE  PERDIÇÃO.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565" y="5733256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FACILIDADE  NO  CAMINHO.</a:t>
            </a:r>
          </a:p>
        </p:txBody>
      </p:sp>
    </p:spTree>
    <p:extLst>
      <p:ext uri="{BB962C8B-B14F-4D97-AF65-F5344CB8AC3E}">
        <p14:creationId xmlns:p14="http://schemas.microsoft.com/office/powerpoint/2010/main" val="40703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979712" y="260648"/>
            <a:ext cx="5256584" cy="79420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RIQUEZA  É: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494" y="5589240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ELEMENTO  DE  PROGRESSO.</a:t>
            </a:r>
          </a:p>
        </p:txBody>
      </p:sp>
    </p:spTree>
    <p:extLst>
      <p:ext uri="{BB962C8B-B14F-4D97-AF65-F5344CB8AC3E}">
        <p14:creationId xmlns:p14="http://schemas.microsoft.com/office/powerpoint/2010/main" val="254133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7000"/>
                    </a14:imgEffect>
                  </a14:imgLayer>
                </a14:imgProps>
              </a:ext>
            </a:extLst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-19708" y="5733256"/>
            <a:ext cx="916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PROVA  MUITO  ARRISCADA.</a:t>
            </a:r>
          </a:p>
        </p:txBody>
      </p:sp>
    </p:spTree>
    <p:extLst>
      <p:ext uri="{BB962C8B-B14F-4D97-AF65-F5344CB8AC3E}">
        <p14:creationId xmlns:p14="http://schemas.microsoft.com/office/powerpoint/2010/main" val="11606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339752" y="4869160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MEIO  DE  SALVAÇÃO.</a:t>
            </a:r>
          </a:p>
        </p:txBody>
      </p:sp>
    </p:spTree>
    <p:extLst>
      <p:ext uri="{BB962C8B-B14F-4D97-AF65-F5344CB8AC3E}">
        <p14:creationId xmlns:p14="http://schemas.microsoft.com/office/powerpoint/2010/main" val="12091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7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857752" y="214290"/>
            <a:ext cx="4106736" cy="177455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5830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PERIGOS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RIQUEZA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797152"/>
            <a:ext cx="4655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ORGULHO  E  EGOÍSMO.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013176"/>
            <a:ext cx="461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VIDA  SENSUAL.</a:t>
            </a:r>
          </a:p>
        </p:txBody>
      </p:sp>
    </p:spTree>
    <p:extLst>
      <p:ext uri="{BB962C8B-B14F-4D97-AF65-F5344CB8AC3E}">
        <p14:creationId xmlns:p14="http://schemas.microsoft.com/office/powerpoint/2010/main" val="291916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1069" y="5264040"/>
            <a:ext cx="9085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RIQUEZA  É  O  LAÇO  MAIS  FORTE  QUE  PRENDE  O  HOMEM  À  TERRA  E  LHE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DESVIA  O  PENSAMENTO  DO  CÉU.</a:t>
            </a:r>
          </a:p>
        </p:txBody>
      </p:sp>
    </p:spTree>
    <p:extLst>
      <p:ext uri="{BB962C8B-B14F-4D97-AF65-F5344CB8AC3E}">
        <p14:creationId xmlns:p14="http://schemas.microsoft.com/office/powerpoint/2010/main" val="42813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79513" y="188640"/>
            <a:ext cx="8765958" cy="66859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736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UTILIZAÇÃO  PROVIDENCIAL  DA  RIQUEZA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929330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MELHORAR  MATERIALMENTE  O  PLANETA.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842337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SANEÁ-LO  E  DISPÔ-LO  PARA  ABRIGAR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POPULAÇÃO  MÁXIMA.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682" y="587727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ALIMENTAR  A  POPULAÇÃO  QUE  CRESCE.</a:t>
            </a:r>
          </a:p>
        </p:txBody>
      </p:sp>
    </p:spTree>
    <p:extLst>
      <p:ext uri="{BB962C8B-B14F-4D97-AF65-F5344CB8AC3E}">
        <p14:creationId xmlns:p14="http://schemas.microsoft.com/office/powerpoint/2010/main" val="37243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-25172" y="5949280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DESENVOLVER  AS  CIÊNCIAS.</a:t>
            </a:r>
          </a:p>
        </p:txBody>
      </p:sp>
    </p:spTree>
    <p:extLst>
      <p:ext uri="{BB962C8B-B14F-4D97-AF65-F5344CB8AC3E}">
        <p14:creationId xmlns:p14="http://schemas.microsoft.com/office/powerpoint/2010/main" val="30796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0" y="5572140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FACILITAR  AS  RELAÇÕES  ENTRE  OS  POVOS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TORNAR  RÁPIDAS  AS  COMUNICAÇÕES.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0" y="5805264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PROMOVER  A  SEGURANÇA.</a:t>
            </a:r>
          </a:p>
        </p:txBody>
      </p:sp>
    </p:spTree>
    <p:extLst>
      <p:ext uri="{BB962C8B-B14F-4D97-AF65-F5344CB8AC3E}">
        <p14:creationId xmlns:p14="http://schemas.microsoft.com/office/powerpoint/2010/main" val="1045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15000" r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683568" y="188640"/>
            <a:ext cx="7858180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PARA  MELHORAR  O  PLANETA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589240"/>
            <a:ext cx="9121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NECESSÁRIOS  RECURSOS.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588607"/>
            <a:ext cx="91593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UMA  MISSÃO  DO  HOMEM.</a:t>
            </a:r>
          </a:p>
        </p:txBody>
      </p:sp>
    </p:spTree>
    <p:extLst>
      <p:ext uri="{BB962C8B-B14F-4D97-AF65-F5344CB8AC3E}">
        <p14:creationId xmlns:p14="http://schemas.microsoft.com/office/powerpoint/2010/main" val="129123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l="-10000" t="-7000" r="-7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259632" y="260648"/>
            <a:ext cx="6747583" cy="432048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2438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PALAVRAS  DE  JESUS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26" y="5517232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(Lucas,  16:13)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31737" y="5301787"/>
            <a:ext cx="914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NINGUÉM  PODE  SERVIR  A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DOIS  SENHORES;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445224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PODEIS  SERVIR  SIMULTANEAMENTE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</a:t>
            </a: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  A  </a:t>
            </a: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MAMON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5229200"/>
            <a:ext cx="91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PORQUE  OU  ODIARÁ  A  UM  E  AMARÁ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OUTRO,  OU  SE  PRENDERÁ  A  UM  E  DESPREZARÁ  O  OUTRO.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0"/>
      <p:bldP spid="9" grpId="1"/>
      <p:bldP spid="10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8" y="404664"/>
            <a:ext cx="3296977" cy="666882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5000"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051720" y="260648"/>
            <a:ext cx="4608512" cy="50405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PERGUNTA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696" y="5581689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(Mateus, 19:16  a  24; Lucas, 18:18  a  25;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Marcos, 10:17  a  25)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9440" y="5581689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JOVEM,  QUE  CUMPRIA  TODOS  OS  MANDAMENTOS,  PERGUNTOU  A  JESUS: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9708" y="5581689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DEVO  FAZER  PARA  ADQUIRIR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VIDA  ETERNA?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123728" y="260648"/>
            <a:ext cx="5040560" cy="50405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RESPOSTA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9899" y="5445224"/>
            <a:ext cx="9121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DISSE-LHE  JESUS:  - VAI,  VENDE  TUDO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QUE  TENS,  DÁ  AOS  POBRES  E  TERÁS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UM  TESOURO  NO  CÉU.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661248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DEPOIS,  VEM  E  SEGUE-ME!</a:t>
            </a:r>
          </a:p>
        </p:txBody>
      </p:sp>
    </p:spTree>
    <p:extLst>
      <p:ext uri="{BB962C8B-B14F-4D97-AF65-F5344CB8AC3E}">
        <p14:creationId xmlns:p14="http://schemas.microsoft.com/office/powerpoint/2010/main" val="12806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339752" y="188640"/>
            <a:ext cx="4608512" cy="64807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DECISÃO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15344" y="5301208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MOÇO  SE  FOI  TRISTONHO,  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PORQUE  POSSUÍA  GRANDES  HAVERES,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E  NÃO  MAIS  VOLTOU.</a:t>
            </a:r>
          </a:p>
        </p:txBody>
      </p:sp>
    </p:spTree>
    <p:extLst>
      <p:ext uri="{BB962C8B-B14F-4D97-AF65-F5344CB8AC3E}">
        <p14:creationId xmlns:p14="http://schemas.microsoft.com/office/powerpoint/2010/main" val="8850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5356373"/>
            <a:ext cx="9159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MAIS  FÁCIL  QUE  UM  </a:t>
            </a:r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CAMELO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PASSE  PELO  BURACO  DE  UMA  AGULHA,  DO  QUE  ENTRAR  UM  RICO  NO  REINO  DOS  CÉUS.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67744" y="260648"/>
            <a:ext cx="4608512" cy="504056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5847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LIÇÃO</a:t>
            </a:r>
          </a:p>
        </p:txBody>
      </p:sp>
    </p:spTree>
    <p:extLst>
      <p:ext uri="{BB962C8B-B14F-4D97-AF65-F5344CB8AC3E}">
        <p14:creationId xmlns:p14="http://schemas.microsoft.com/office/powerpoint/2010/main" val="13832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55576" y="260648"/>
            <a:ext cx="7560840" cy="50405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AS  PALAVRAS  DE  JESUS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" y="55172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DEVEM  SER  INTERPRETADAS  SEGUNDO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LETRA,  MAS  SEGUNDO  O  ESPÍRITO.</a:t>
            </a:r>
          </a:p>
        </p:txBody>
      </p:sp>
    </p:spTree>
    <p:extLst>
      <p:ext uri="{BB962C8B-B14F-4D97-AF65-F5344CB8AC3E}">
        <p14:creationId xmlns:p14="http://schemas.microsoft.com/office/powerpoint/2010/main" val="41776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rcRect/>
          <a:stretch>
            <a:fillRect l="-5000" t="-20000" r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43608" y="260648"/>
            <a:ext cx="7128792" cy="79208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PREÇO  DA  SALVAÇÃO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934" y="5373216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É  DESPOJAR-SE  DO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SE  POSSUI.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2934" y="5373216"/>
            <a:ext cx="9159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PRATICAR  OS  MANDAMENTOS,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OBSERVANDO  A  VERDADEIRA  CARIDADE.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75556" y="242934"/>
            <a:ext cx="7992888" cy="51160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DESAFIO  PARA  O  JOVEM  RICO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805264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DESAPEGAR-SE  DOS  BENS  TERRENOS.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5805264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PRATICAR  A  VERDADEIRA  CARIDADE.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2682" y="5661248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JESUS  APLICOU-LHE  O  PRINCÍPIO:  FORA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CARIDADE  NÃO  HÁ  SALVAÇÃO!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82" y="5661248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SUAS  VIRTUDES  NÃO  CHEGAVAM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ATÉ  A  ABNEGAÇÃO.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4403</TotalTime>
  <Words>429</Words>
  <Application>Microsoft Office PowerPoint</Application>
  <PresentationFormat>Apresentação na tela (4:3)</PresentationFormat>
  <Paragraphs>81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307</cp:revision>
  <dcterms:created xsi:type="dcterms:W3CDTF">2013-07-08T17:56:35Z</dcterms:created>
  <dcterms:modified xsi:type="dcterms:W3CDTF">2018-06-15T00:41:02Z</dcterms:modified>
</cp:coreProperties>
</file>