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13" r:id="rId3"/>
    <p:sldId id="346" r:id="rId4"/>
    <p:sldId id="347" r:id="rId5"/>
    <p:sldId id="348" r:id="rId6"/>
    <p:sldId id="349" r:id="rId7"/>
    <p:sldId id="358" r:id="rId8"/>
    <p:sldId id="357" r:id="rId9"/>
    <p:sldId id="359" r:id="rId10"/>
    <p:sldId id="350" r:id="rId11"/>
    <p:sldId id="360" r:id="rId12"/>
    <p:sldId id="351" r:id="rId13"/>
    <p:sldId id="352" r:id="rId14"/>
    <p:sldId id="363" r:id="rId15"/>
    <p:sldId id="361" r:id="rId16"/>
    <p:sldId id="353" r:id="rId17"/>
    <p:sldId id="354" r:id="rId18"/>
    <p:sldId id="317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7C29D"/>
    <a:srgbClr val="B1AA77"/>
    <a:srgbClr val="E2BD74"/>
    <a:srgbClr val="B2A4AA"/>
    <a:srgbClr val="76646C"/>
    <a:srgbClr val="B69972"/>
    <a:srgbClr val="D9D5BD"/>
    <a:srgbClr val="E2D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3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484784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CAPÍTULO  XV	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09139" y="3861048"/>
            <a:ext cx="514806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FORA  DA  IGREJA  NÃO  SALVAÇÃO</a:t>
            </a:r>
          </a:p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FORA  DA  VERDADE  NÃO  HÁ  SALVAÇÃO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564904"/>
            <a:ext cx="5142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 DA  CARIDADE  NÃO  HÁ  SALVAÇÃO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90267" y="4221088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FORA  DA  CARIDADE  NÃO  HÁ  SALVAÇÃO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2682" y="5399637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PATRIMÔNIO  DOS  ESPÍRITOS  ELEVADOS.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184194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AINDA  NÃO  É  DADO  À  HUMANIDADE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TERRENA  SABER  TUDO.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00563" y="503704"/>
            <a:ext cx="4247902" cy="19251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60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VERDADE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ABSOLUTA</a:t>
            </a:r>
          </a:p>
        </p:txBody>
      </p:sp>
    </p:spTree>
    <p:extLst>
      <p:ext uri="{BB962C8B-B14F-4D97-AF65-F5344CB8AC3E}">
        <p14:creationId xmlns:p14="http://schemas.microsoft.com/office/powerpoint/2010/main" val="22221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2682" y="5399637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QUE  A  HUMANIDADE  PODE  ASPIRAR.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6643" y="5168804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PROPORCIONADA  AO  SEU   ADIANTAMENTO.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75655" y="361950"/>
            <a:ext cx="6420569" cy="62424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VERDADE  RELATIVA</a:t>
            </a:r>
          </a:p>
        </p:txBody>
      </p:sp>
    </p:spTree>
    <p:extLst>
      <p:ext uri="{BB962C8B-B14F-4D97-AF65-F5344CB8AC3E}">
        <p14:creationId xmlns:p14="http://schemas.microsoft.com/office/powerpoint/2010/main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14282" y="332656"/>
            <a:ext cx="4285710" cy="20962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944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FORA  DA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CARIDADE  NÃO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HÁ  SALVAÇÃO</a:t>
            </a:r>
          </a:p>
        </p:txBody>
      </p:sp>
    </p:spTree>
    <p:extLst>
      <p:ext uri="{BB962C8B-B14F-4D97-AF65-F5344CB8AC3E}">
        <p14:creationId xmlns:p14="http://schemas.microsoft.com/office/powerpoint/2010/main" val="86161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7817" y="188640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A  BASE  NUM  PRINCÍPIO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UNIVERSAL.</a:t>
            </a:r>
          </a:p>
        </p:txBody>
      </p:sp>
    </p:spTree>
    <p:extLst>
      <p:ext uri="{BB962C8B-B14F-4D97-AF65-F5344CB8AC3E}">
        <p14:creationId xmlns:p14="http://schemas.microsoft.com/office/powerpoint/2010/main" val="6405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1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231512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ABRE  A  TODOS  O  ACESSO  À  FELICIDADE.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231512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PODEM  PRATICÁ-LA.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680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EVITA  QUE  PRATIQUEMOS  O  MAL  E  FAZ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QUE  PRATIQUEMOS  O  BEM.</a:t>
            </a:r>
          </a:p>
        </p:txBody>
      </p:sp>
    </p:spTree>
    <p:extLst>
      <p:ext uri="{BB962C8B-B14F-4D97-AF65-F5344CB8AC3E}">
        <p14:creationId xmlns:p14="http://schemas.microsoft.com/office/powerpoint/2010/main" val="20813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932040" y="836712"/>
            <a:ext cx="3960440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734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43453" y="4089085"/>
            <a:ext cx="569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ACORDO  COM  O  EVANGELHO  DE  JESUS,  ADMITE  A  SALVAÇÃO  PARA  TODOS,  INDEPENDENTE  DE  QUALQUER  CRENÇA.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402494" y="4396862"/>
            <a:ext cx="5739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COMO  REGRA  A  MÁXIMA:  FORA  DA  CARIDADE  NÃO  HÁ  SALVAÇÃO!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14562" y="4396862"/>
            <a:ext cx="5629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CONTANTO,  QUE  A  LEI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  SEJA  PRATICADA.</a:t>
            </a:r>
          </a:p>
        </p:txBody>
      </p:sp>
    </p:spTree>
    <p:extLst>
      <p:ext uri="{BB962C8B-B14F-4D97-AF65-F5344CB8AC3E}">
        <p14:creationId xmlns:p14="http://schemas.microsoft.com/office/powerpoint/2010/main" val="42110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4" y="188640"/>
            <a:ext cx="7704856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PALAVRAS  DO  APÓSTOLO  PAULO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643446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PODERIA  O  ESPIRITISMO  PROVAR  MELHOR  A  SUA  ORIGEM, DO  QUE  APRESENTANDO  A  MÁXIMA  “FORA  DA  CARIDADE  NÃO  HÁ  SALVAÇÃO”, COMO  REGRA;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13951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ISSO  QUE  É  UM  REFLEXO  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PURO  CRISTIANISMO.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9513" y="2276872"/>
            <a:ext cx="465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PARIS - 1860</a:t>
            </a:r>
          </a:p>
        </p:txBody>
      </p:sp>
    </p:spTree>
    <p:extLst>
      <p:ext uri="{BB962C8B-B14F-4D97-AF65-F5344CB8AC3E}">
        <p14:creationId xmlns:p14="http://schemas.microsoft.com/office/powerpoint/2010/main" val="10394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059832" y="332656"/>
            <a:ext cx="3299828" cy="66356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76275" y="116631"/>
            <a:ext cx="7856165" cy="86444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FORA  DA  IGREJA  NÃO  HÁ  SALVAÇÃO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192032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FUNDAMENTA-SE  EM  DOGMAS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PARTICULARES,  EXCLUSIVISTAS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ABSOLUTOS.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9013" y="5301207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DESPREZA  A  LEI  DE  IGUALDADE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PERANTE  O  TÚMULO.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025" y="5532040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SEPARA,  EM  VEZ  DE  UNIR.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188640"/>
            <a:ext cx="7884367" cy="93610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47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ESSE   DOGMA  É  CONTRÁRIO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AOS  ENSINOS  DE  JESUS?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08104" y="2348880"/>
            <a:ext cx="2376264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1311"/>
              </a:avLst>
            </a:prstTxWarp>
            <a:spAutoFit/>
          </a:bodyPr>
          <a:lstStyle/>
          <a:p>
            <a:pPr algn="ctr"/>
            <a:r>
              <a:rPr lang="pt-BR" sz="4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427985" y="3645024"/>
            <a:ext cx="471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ESSENCIALMENTE  CONTRÁRIO  À  MORAL  EVANGÉLICA  DO  CRISTO.</a:t>
            </a:r>
          </a:p>
        </p:txBody>
      </p:sp>
    </p:spTree>
    <p:extLst>
      <p:ext uri="{BB962C8B-B14F-4D97-AF65-F5344CB8AC3E}">
        <p14:creationId xmlns:p14="http://schemas.microsoft.com/office/powerpoint/2010/main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188640"/>
            <a:ext cx="8208912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37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MORAL  EVANGÉLICA  DE  JESUS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514" y="580526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RESUME-SE  NA  CARIDADE  E  HUMILDADE.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51723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DUAS  VIRTUDES  CONTRÁRIAS  AO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EGOÍSMO  E  AO  ORGULHO.</a:t>
            </a:r>
          </a:p>
        </p:txBody>
      </p:sp>
    </p:spTree>
    <p:extLst>
      <p:ext uri="{BB962C8B-B14F-4D97-AF65-F5344CB8AC3E}">
        <p14:creationId xmlns:p14="http://schemas.microsoft.com/office/powerpoint/2010/main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05310" y="188640"/>
            <a:ext cx="6876255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RELIGIÃO  E  SALVAÇÃO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RELIGIÃO  NÃO  É  O  FIM:  É  O  MEIO.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260648"/>
            <a:ext cx="5904656" cy="88233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RELIGIÃO  E  SALVAÇÃO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SALVA:  ESCLARECE.</a:t>
            </a:r>
          </a:p>
        </p:txBody>
      </p:sp>
    </p:spTree>
    <p:extLst>
      <p:ext uri="{BB962C8B-B14F-4D97-AF65-F5344CB8AC3E}">
        <p14:creationId xmlns:p14="http://schemas.microsoft.com/office/powerpoint/2010/main" val="9655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11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188640"/>
            <a:ext cx="7416824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RELIGIÃO  E  SALVAÇÃO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ASSEGURA  A  PRÁTICA  DAS  VIRTUDES: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ISSO  DEPENDE  DO  ESFORÇO  INDIVIDUAL.</a:t>
            </a:r>
          </a:p>
        </p:txBody>
      </p:sp>
    </p:spTree>
    <p:extLst>
      <p:ext uri="{BB962C8B-B14F-4D97-AF65-F5344CB8AC3E}">
        <p14:creationId xmlns:p14="http://schemas.microsoft.com/office/powerpoint/2010/main" val="34131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5" y="260648"/>
            <a:ext cx="5904655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RELIGIÃO  E  SALVAÇÃO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517232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A  AÇÃO  PERMANENTE  DA  CARIDADE  NOS  CONDUZ  À  SALVAÇÃO.</a:t>
            </a:r>
          </a:p>
        </p:txBody>
      </p:sp>
    </p:spTree>
    <p:extLst>
      <p:ext uri="{BB962C8B-B14F-4D97-AF65-F5344CB8AC3E}">
        <p14:creationId xmlns:p14="http://schemas.microsoft.com/office/powerpoint/2010/main" val="11657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4000" t="-23000" r="-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116632"/>
            <a:ext cx="8082073" cy="88347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FORA  DA  VERDADE  NÃO  HÁ  SALVAÇÃO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995" y="5286399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EQUIVALE  AO  FORA  DA  IGREJA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SALVAÇÃO.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0" y="5517232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EXCLUSIVISTA.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682" y="5517232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PERPETUA  OS  ANTAGONISMOS.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6383" y="5286398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PRETENDEM  TER  A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POSSE  DA  VERDADE.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4411</TotalTime>
  <Words>387</Words>
  <Application>Microsoft Office PowerPoint</Application>
  <PresentationFormat>Apresentação na tela (4:3)</PresentationFormat>
  <Paragraphs>73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293</cp:revision>
  <dcterms:created xsi:type="dcterms:W3CDTF">2013-07-08T17:56:35Z</dcterms:created>
  <dcterms:modified xsi:type="dcterms:W3CDTF">2018-06-15T00:36:19Z</dcterms:modified>
</cp:coreProperties>
</file>