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13" r:id="rId3"/>
    <p:sldId id="346" r:id="rId4"/>
    <p:sldId id="356" r:id="rId5"/>
    <p:sldId id="355" r:id="rId6"/>
    <p:sldId id="348" r:id="rId7"/>
    <p:sldId id="349" r:id="rId8"/>
    <p:sldId id="357" r:id="rId9"/>
    <p:sldId id="350" r:id="rId10"/>
    <p:sldId id="351" r:id="rId11"/>
    <p:sldId id="352" r:id="rId12"/>
    <p:sldId id="358" r:id="rId13"/>
    <p:sldId id="360" r:id="rId14"/>
    <p:sldId id="361" r:id="rId15"/>
    <p:sldId id="362" r:id="rId16"/>
    <p:sldId id="363" r:id="rId17"/>
    <p:sldId id="31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CCFF"/>
    <a:srgbClr val="33CCFF"/>
    <a:srgbClr val="00CCFF"/>
    <a:srgbClr val="B2B2B2"/>
    <a:srgbClr val="C7C29D"/>
    <a:srgbClr val="B1AA77"/>
    <a:srgbClr val="E2BD74"/>
    <a:srgbClr val="B2A4AA"/>
    <a:srgbClr val="766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693257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CAPÍTULO  XV	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74658" y="4501569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MANDAMENTO  MAIOR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845385"/>
            <a:ext cx="5142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 DA  CARIDADE  NÃO  HÁ  SALVAÇÃO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74658" y="4471952"/>
            <a:ext cx="5148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NECESSIDADE  DA  CARIDADE,  SEGUNDO  O  APÓSTOLO  PAULO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55837" y="116304"/>
            <a:ext cx="7975202" cy="100843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48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ANÁLISE  DA  CARIDADE  SEGUNDO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APÓSTOLO  PAULO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2492896"/>
            <a:ext cx="2016224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SE  EU: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937" y="5445224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FALASSE  TODAS  AS  LÍNGUAS  DOS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HOMENS  E  ATÉ  A  DOS  ANJOS;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613111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FIZESSE  PROFECIAS;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4890" y="558924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CONHECESSE  TODAS  AS  CIÊNCIAS;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846" y="5445224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TIVESSE  A  FÉ  QUE  TRANSPORTA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MONTANHAS;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" y="5445224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DISTRIBUÍSSE  TODOS  OS  MEUS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BENS  AOS  POBRES;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846" y="5382278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0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ENTREGASSE  O  MEU  PRÓPRIO  CORPO</a:t>
            </a:r>
          </a:p>
          <a:p>
            <a:r>
              <a:rPr lang="pt-BR" dirty="0"/>
              <a:t>PARA  SACRIFÍCIO;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-11999" y="5660667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TIVER  CARIDADE,  NADA  SOU.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-12952" y="5613111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PENETRASSE  EM  TODOS  OS  MISTÉRIOS;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252536" y="1628800"/>
            <a:ext cx="422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1ª  Epístola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Coríntios,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13:1  a  7 e 13</a:t>
            </a:r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3" grpId="0"/>
      <p:bldP spid="13" grpId="1"/>
      <p:bldP spid="8" grpId="0"/>
      <p:bldP spid="8" grpId="1"/>
      <p:bldP spid="11" grpId="0"/>
      <p:bldP spid="11" grpId="1"/>
      <p:bldP spid="14" grpId="0"/>
      <p:bldP spid="14" grpId="1"/>
      <p:bldP spid="15" grpId="0"/>
      <p:bldP spid="15" grpId="1"/>
      <p:bldP spid="17" grpId="0"/>
      <p:bldP spid="18" grpId="0"/>
      <p:bldP spid="18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9050" y="3429000"/>
            <a:ext cx="3760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PACIENTE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021" y="3258187"/>
            <a:ext cx="3923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BRANDO  E  BENFAZEJO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7218" y="332656"/>
            <a:ext cx="4109563" cy="50405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CARIDOSO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1916832"/>
            <a:ext cx="2664296" cy="66731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É  SER:</a:t>
            </a:r>
          </a:p>
        </p:txBody>
      </p:sp>
    </p:spTree>
    <p:extLst>
      <p:ext uri="{BB962C8B-B14F-4D97-AF65-F5344CB8AC3E}">
        <p14:creationId xmlns:p14="http://schemas.microsoft.com/office/powerpoint/2010/main" val="89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1863" y="3429000"/>
            <a:ext cx="4079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INVEJOSO  E  DESDENHOSO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3429000"/>
            <a:ext cx="4079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TEMERÁRIO  E  PRECIPITADO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23884" y="2060848"/>
            <a:ext cx="2808312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É  NÃO  SER: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645024"/>
            <a:ext cx="4062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ORGULHOSO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43808" y="332656"/>
            <a:ext cx="3816424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CARIDOSO  </a:t>
            </a:r>
          </a:p>
        </p:txBody>
      </p:sp>
    </p:spTree>
    <p:extLst>
      <p:ext uri="{BB962C8B-B14F-4D97-AF65-F5344CB8AC3E}">
        <p14:creationId xmlns:p14="http://schemas.microsoft.com/office/powerpoint/2010/main" val="35959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1863" y="2917393"/>
            <a:ext cx="4151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REJUBILANDO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2708920"/>
            <a:ext cx="413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SUPORTANDO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TUDO,  CRENDO,  ESPERANDO  E  SOFRENDO.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39552" y="1556792"/>
            <a:ext cx="2736304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É  ESTAR: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27784" y="332656"/>
            <a:ext cx="3960440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CARIDOSO  </a:t>
            </a:r>
          </a:p>
        </p:txBody>
      </p:sp>
    </p:spTree>
    <p:extLst>
      <p:ext uri="{BB962C8B-B14F-4D97-AF65-F5344CB8AC3E}">
        <p14:creationId xmlns:p14="http://schemas.microsoft.com/office/powerpoint/2010/main" val="131287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1863" y="3212976"/>
            <a:ext cx="4295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SUSPEITANDO  MAL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3284984"/>
            <a:ext cx="42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REJUBILANDO-SE  COM  A  INJUSTIÇA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79712" y="297925"/>
            <a:ext cx="5400600" cy="46677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  CARIDOSO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844824"/>
            <a:ext cx="3528392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É  NÃO  ESTAR: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212976"/>
            <a:ext cx="4279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AZEDANDO-SE</a:t>
            </a:r>
          </a:p>
        </p:txBody>
      </p:sp>
    </p:spTree>
    <p:extLst>
      <p:ext uri="{BB962C8B-B14F-4D97-AF65-F5344CB8AC3E}">
        <p14:creationId xmlns:p14="http://schemas.microsoft.com/office/powerpoint/2010/main" val="26003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1864" y="4781470"/>
            <a:ext cx="9155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SÓ  NA  BENEFICÊNCIA,  COMO  NO  CONJUNTO  DE  TODAS  AS  QUALIDADES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CORAÇÃO;  NA  BONDADE  E  NA  BENEVOLÊNCIA  COM  O  PRÓXIMO.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64545" y="387762"/>
            <a:ext cx="5014910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CARIDADE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0034" y="2420888"/>
            <a:ext cx="3383806" cy="57948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MOSTRA-SE:</a:t>
            </a:r>
          </a:p>
        </p:txBody>
      </p:sp>
    </p:spTree>
    <p:extLst>
      <p:ext uri="{BB962C8B-B14F-4D97-AF65-F5344CB8AC3E}">
        <p14:creationId xmlns:p14="http://schemas.microsoft.com/office/powerpoint/2010/main" val="39801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491880" y="476672"/>
            <a:ext cx="2786188" cy="648072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r="-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755576" y="260648"/>
            <a:ext cx="7560840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DO  DOUTOR  DA  LEI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34" y="544522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  O  GRANDE  MANDAMENTO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LEI?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2614" y="5142963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AMARÁS  O  SENHOR  TEU  DEUS, DE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  O  TEU  CORAÇÃO, DE  TODA  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TUA  ALMA,  DE  TODO  O  TEU  ESPÍRITO.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34" y="5343018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AMARÁS  O  TEU  PRÓXIMO,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A  TI  MESMO.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2614" y="558924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22:34  a  40)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835696" y="260648"/>
            <a:ext cx="5616624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RESPOSTA  DE  JESUS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9" grpId="0"/>
      <p:bldP spid="9" grpId="1"/>
      <p:bldP spid="10" grpId="0"/>
      <p:bldP spid="8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05550" y="231031"/>
            <a:ext cx="8475775" cy="55476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57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SEMELHANÇA   ESTABELECIDA   POR   JESUS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7892" y="50044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A  DEUS  E  AMAR  AO  PRÓXIMO.   </a:t>
            </a:r>
          </a:p>
        </p:txBody>
      </p:sp>
    </p:spTree>
    <p:extLst>
      <p:ext uri="{BB962C8B-B14F-4D97-AF65-F5344CB8AC3E}">
        <p14:creationId xmlns:p14="http://schemas.microsoft.com/office/powerpoint/2010/main" val="6790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13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915" y="5211775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AMAR  A  DEUS  SEM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O  PRÓXIMO.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99792" y="260648"/>
            <a:ext cx="4387481" cy="55476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57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CONSEQUÊNCIA: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24638" y="521177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AMAR  O  PRÓXIMO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AMAR  A  DEUS.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21495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QUE  SE  FAÇA  AO  PRÓXIMO,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MESMO  QUE  FAZÊ-LO  A  DEUS.</a:t>
            </a:r>
          </a:p>
        </p:txBody>
      </p:sp>
    </p:spTree>
    <p:extLst>
      <p:ext uri="{BB962C8B-B14F-4D97-AF65-F5344CB8AC3E}">
        <p14:creationId xmlns:p14="http://schemas.microsoft.com/office/powerpoint/2010/main" val="305535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79712" y="260648"/>
            <a:ext cx="532859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A  DEUS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445224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PRATICAR  A  CARIDADE  PARA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  PRÓXIMO.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4000" t="-9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8273" y="2924944"/>
            <a:ext cx="4643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DEVE  SER  CONFUNDIDO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EGOÍSMO.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39654" y="260648"/>
            <a:ext cx="566469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A  SI  MESMO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4853478"/>
            <a:ext cx="9152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TRABALHAR  PELO  NOSSO  PROGRESSO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  E  INTELECTUAL  PARA  MELHOR  SERVIRMOS  AO  PRÓXIMO  E  AO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 COMUM.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43042" y="260648"/>
            <a:ext cx="602530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A  SI  MESMO</a:t>
            </a:r>
          </a:p>
        </p:txBody>
      </p:sp>
    </p:spTree>
    <p:extLst>
      <p:ext uri="{BB962C8B-B14F-4D97-AF65-F5344CB8AC3E}">
        <p14:creationId xmlns:p14="http://schemas.microsoft.com/office/powerpoint/2010/main" val="6383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0271" y="5214391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DISPENSAR  AO  NOSSO  IRMÃO  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MESMO  TRATAMENTO  QUE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GOSTARÍAMOS  DE  RECEBER.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741" y="5445223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DESEJAR-LHE  TUDO  QUE  ALMEJAMOS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NÓS.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0271" y="5805264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CONSOLÁ-LO  NAS  SUAS  AFLIÇÕES.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0271" y="5453070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REGOZIJARMO-NOS  COM  AS  SUAS  ALEGRIAS.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022" y="166281"/>
            <a:ext cx="7488832" cy="52641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85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ATITUDES  DE  AMOR  AO  PRÓXIMO 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332656"/>
            <a:ext cx="4106166" cy="17281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  DE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KARDEC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75668" y="3717032"/>
            <a:ext cx="5960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PODENDO  AMAR  A  DEUS  SEM  PRATICAR  A  CARIDADE  PARA  COM  O  PRÓXIMO,  TODOS  OS  DEVERES  DO  HOMEM  SE  RESUMEM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NESSA  MÁXIMA: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4365104"/>
            <a:ext cx="4824536" cy="95410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46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FORA  DA  CARIDADE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NÃO  HÁ  SALVAÇÃO!</a:t>
            </a: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4236</TotalTime>
  <Words>443</Words>
  <Application>Microsoft Office PowerPoint</Application>
  <PresentationFormat>Apresentação na tela 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296</cp:revision>
  <dcterms:created xsi:type="dcterms:W3CDTF">2013-07-08T17:56:35Z</dcterms:created>
  <dcterms:modified xsi:type="dcterms:W3CDTF">2018-06-15T00:29:10Z</dcterms:modified>
</cp:coreProperties>
</file>