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313" r:id="rId3"/>
    <p:sldId id="355" r:id="rId4"/>
    <p:sldId id="346" r:id="rId5"/>
    <p:sldId id="356" r:id="rId6"/>
    <p:sldId id="347" r:id="rId7"/>
    <p:sldId id="367" r:id="rId8"/>
    <p:sldId id="350" r:id="rId9"/>
    <p:sldId id="368" r:id="rId10"/>
    <p:sldId id="357" r:id="rId11"/>
    <p:sldId id="351" r:id="rId12"/>
    <p:sldId id="358" r:id="rId13"/>
    <p:sldId id="359" r:id="rId14"/>
    <p:sldId id="360" r:id="rId15"/>
    <p:sldId id="369" r:id="rId16"/>
    <p:sldId id="352" r:id="rId17"/>
    <p:sldId id="363" r:id="rId18"/>
    <p:sldId id="366" r:id="rId19"/>
    <p:sldId id="370" r:id="rId20"/>
    <p:sldId id="353" r:id="rId21"/>
    <p:sldId id="364" r:id="rId22"/>
    <p:sldId id="361" r:id="rId23"/>
    <p:sldId id="317" r:id="rId2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33CCFF"/>
    <a:srgbClr val="B2B2B2"/>
    <a:srgbClr val="C7C29D"/>
    <a:srgbClr val="B1AA77"/>
    <a:srgbClr val="E2BD74"/>
    <a:srgbClr val="B2A4AA"/>
    <a:srgbClr val="76646C"/>
    <a:srgbClr val="B69972"/>
    <a:srgbClr val="D9D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5" autoAdjust="0"/>
    <p:restoredTop sz="99748" autoAdjust="0"/>
  </p:normalViewPr>
  <p:slideViewPr>
    <p:cSldViewPr showGuides="1">
      <p:cViewPr varScale="1">
        <p:scale>
          <a:sx n="101" d="100"/>
          <a:sy n="101" d="100"/>
        </p:scale>
        <p:origin x="780" y="114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1608B-300C-472E-8847-EE89635497E9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94235-DD69-4BAB-8CF7-2C1AC8EA2AF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61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4C18-7853-45B7-8BD6-339BCDC82E74}" type="slidenum">
              <a:rPr lang="pt-BR" smtClean="0">
                <a:solidFill>
                  <a:prstClr val="black"/>
                </a:solidFill>
              </a:rPr>
              <a:pPr/>
              <a:t>22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6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5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5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9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ACC7A-1D4B-47B1-8368-FF3E41D4FB6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0E27-92CE-4B7D-B3C6-A23A7D05625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0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EE46-0AA6-4506-A5C6-C0201488E3A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EEE2-7099-4BE9-AF27-513D9877A98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66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34AB-D4E5-40CA-BD8E-349E90DF25C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F19C5-2F61-4F92-B8E5-5AD4CE4FCAD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3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7BFFF-A174-4626-9CB2-7FE673CF8CB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63EC-7734-4E07-992B-BF168A6179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3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6E7A6-3479-4709-9B62-120DF160B87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A1870-1672-4A27-BCE5-5139C259E5C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15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89F6-B990-4560-B453-4961BC80BE2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1E1C-3C84-4266-ACB9-A92B3DD75DF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85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95FF4-F5DF-44CF-AECB-491F3D1C99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61E9B-5913-4168-BF37-D7C488F1D48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76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7FCD-FF64-41DA-B934-04376E4B97D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98C64-527B-49E2-A6B7-0E48DAD0767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7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3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F2E7-E030-4254-9D60-73922F5ECFA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81F1-F1C7-403B-B302-CFD280F409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00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2396-AA9C-456C-9165-9041438C1D3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6519-F4E2-4257-94FA-51EE9526D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8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BBAD4-C29C-4E28-85FB-CF7DD9F4BFD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2B515-07CA-4A1A-B551-87F09093166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0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7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5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8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7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8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2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4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985528-3EFD-4DBB-A5A4-129D045AF43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F1ED7-0910-4180-8BF1-1682D0BD12F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98629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2" name="Retângulo 1"/>
          <p:cNvSpPr/>
          <p:nvPr/>
        </p:nvSpPr>
        <p:spPr>
          <a:xfrm>
            <a:off x="3995936" y="1650866"/>
            <a:ext cx="5142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CAPÍTULO  XV	  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74658" y="4447252"/>
            <a:ext cx="51480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 QUE  PRECISA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O  ESPÍRITO  PARA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SE  SALVAR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95936" y="2917393"/>
            <a:ext cx="51423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FORA   DA  CARIDADE  NÃO  HÁ  SALVAÇÃO</a:t>
            </a:r>
          </a:p>
        </p:txBody>
      </p:sp>
    </p:spTree>
    <p:extLst>
      <p:ext uri="{BB962C8B-B14F-4D97-AF65-F5344CB8AC3E}">
        <p14:creationId xmlns:p14="http://schemas.microsoft.com/office/powerpoint/2010/main" val="21707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/>
          <a:stretch>
            <a:fillRect t="-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683568" y="116632"/>
            <a:ext cx="7776864" cy="72008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PARÁBOLA  DO  BOM  SAMARITANO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8025" y="5301208"/>
            <a:ext cx="91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HOMEM,  QUE  DESCIA  DE  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JERUSALÉM  PARA  JERICÓ,  CAIU  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  PODER  DE  LADRÕES.  </a:t>
            </a:r>
          </a:p>
        </p:txBody>
      </p:sp>
    </p:spTree>
    <p:extLst>
      <p:ext uri="{BB962C8B-B14F-4D97-AF65-F5344CB8AC3E}">
        <p14:creationId xmlns:p14="http://schemas.microsoft.com/office/powerpoint/2010/main" val="41776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rcRect/>
          <a:stretch>
            <a:fillRect l="-9000" t="-20000" r="-1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0" y="5157192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ELES  O  ROUBARAM,  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DEIXANDO-O  SEMIMORTO.</a:t>
            </a:r>
          </a:p>
        </p:txBody>
      </p:sp>
    </p:spTree>
    <p:extLst>
      <p:ext uri="{BB962C8B-B14F-4D97-AF65-F5344CB8AC3E}">
        <p14:creationId xmlns:p14="http://schemas.microsoft.com/office/powerpoint/2010/main" val="300603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l="-13000" t="-8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0" y="5615132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SACERDOTE  DESCENDO  PELO  MESMO  CAMINHO,  O  VIU  E  PASSOU  A  DIANTE.</a:t>
            </a:r>
          </a:p>
        </p:txBody>
      </p:sp>
    </p:spTree>
    <p:extLst>
      <p:ext uri="{BB962C8B-B14F-4D97-AF65-F5344CB8AC3E}">
        <p14:creationId xmlns:p14="http://schemas.microsoft.com/office/powerpoint/2010/main" val="402287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</a:extLst>
          </a:blip>
          <a:srcRect/>
          <a:stretch>
            <a:fillRect l="-2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LEVITA,  QUE  TAMBÉM  PASSOU  NAQUELE  LUGAR,  O  OBSERVOU  E  SEGUIU.  </a:t>
            </a:r>
          </a:p>
        </p:txBody>
      </p:sp>
    </p:spTree>
    <p:extLst>
      <p:ext uri="{BB962C8B-B14F-4D97-AF65-F5344CB8AC3E}">
        <p14:creationId xmlns:p14="http://schemas.microsoft.com/office/powerpoint/2010/main" val="350911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6000" contrast="10000"/>
                    </a14:imgEffect>
                  </a14:imgLayer>
                </a14:imgProps>
              </a:ext>
            </a:extLst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-6674" y="5517232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MAS,  UM  SAMARITANO  QUE  VIAJAVA,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TENDO-O  VISTO,  FOI  TOCADO  DE  COMPAIXÃO.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3115" y="5535524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APROXIMOU-SE  DELE,  PASSOU  ÓLEO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VINHO  NAS  SUAS  FERIDAS.</a:t>
            </a:r>
          </a:p>
        </p:txBody>
      </p:sp>
    </p:spTree>
    <p:extLst>
      <p:ext uri="{BB962C8B-B14F-4D97-AF65-F5344CB8AC3E}">
        <p14:creationId xmlns:p14="http://schemas.microsoft.com/office/powerpoint/2010/main" val="410489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8000" contrast="10000"/>
                    </a14:imgEffect>
                  </a14:imgLayer>
                </a14:imgProps>
              </a:ext>
            </a:extLst>
          </a:blip>
          <a:srcRect/>
          <a:stretch>
            <a:fillRect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5589240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DEPOIS,  PONDO-O  NO  SEU  CAVALO,  LEVOU-O  A  UMA  HOSPEDARIA  E  CUIDOU  DELE.</a:t>
            </a:r>
          </a:p>
        </p:txBody>
      </p:sp>
    </p:spTree>
    <p:extLst>
      <p:ext uri="{BB962C8B-B14F-4D97-AF65-F5344CB8AC3E}">
        <p14:creationId xmlns:p14="http://schemas.microsoft.com/office/powerpoint/2010/main" val="8616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4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539552" y="260648"/>
            <a:ext cx="7704856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PERGUNTA   AO  DOUTOR  DA  LEI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-15343" y="5373216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QUAL  DESSES  TRÊS  TE  PARECE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TER  SIDO  O 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PRÓXIMO?</a:t>
            </a:r>
          </a:p>
        </p:txBody>
      </p:sp>
    </p:spTree>
    <p:extLst>
      <p:ext uri="{BB962C8B-B14F-4D97-AF65-F5344CB8AC3E}">
        <p14:creationId xmlns:p14="http://schemas.microsoft.com/office/powerpoint/2010/main" val="70560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4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899592" y="275521"/>
            <a:ext cx="7344816" cy="63319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RESPOSTA   DO  DOUTOR  DA  LEI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5343" y="5643578"/>
            <a:ext cx="9159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AQUELE  QUE  USOU  DE  MISERICÓRDIA.</a:t>
            </a:r>
          </a:p>
        </p:txBody>
      </p:sp>
    </p:spTree>
    <p:extLst>
      <p:ext uri="{BB962C8B-B14F-4D97-AF65-F5344CB8AC3E}">
        <p14:creationId xmlns:p14="http://schemas.microsoft.com/office/powerpoint/2010/main" val="19721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4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619673" y="260648"/>
            <a:ext cx="5760640" cy="58477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DISSE-LHE  JESUS: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-15343" y="5305563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VAI,  E  FAZE  O  MESMO!</a:t>
            </a:r>
          </a:p>
        </p:txBody>
      </p:sp>
    </p:spTree>
    <p:extLst>
      <p:ext uri="{BB962C8B-B14F-4D97-AF65-F5344CB8AC3E}">
        <p14:creationId xmlns:p14="http://schemas.microsoft.com/office/powerpoint/2010/main" val="12510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7000" contrast="5000"/>
                    </a14:imgEffect>
                  </a14:imgLayer>
                </a14:imgProps>
              </a:ext>
            </a:extLst>
          </a:blip>
          <a:srcRect/>
          <a:stretch>
            <a:fillRect t="-6000" r="-43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799121" y="260648"/>
            <a:ext cx="5688633" cy="382270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6236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ENSINAMENTO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585" y="5373216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MODO  DE  CRER  NÃO  É  CONDIÇÃO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A 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SALVAÇÃO.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373216"/>
            <a:ext cx="9159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ÚNICA  CONDIÇÃO: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TER  PRATICADO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CARIDADE.</a:t>
            </a:r>
          </a:p>
        </p:txBody>
      </p:sp>
    </p:spTree>
    <p:extLst>
      <p:ext uri="{BB962C8B-B14F-4D97-AF65-F5344CB8AC3E}">
        <p14:creationId xmlns:p14="http://schemas.microsoft.com/office/powerpoint/2010/main" val="42110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</a:extLst>
          </a:blip>
          <a:srcRect/>
          <a:stretch>
            <a:fillRect l="-9000" t="-6000" r="-10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755575" y="104470"/>
            <a:ext cx="7272809" cy="73224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A  PASSAGEM  DO  JUÍZO  FINAL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052736"/>
            <a:ext cx="91494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(Mateus,  25:31  a  46)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19708" y="5517232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DESCRITA  POR  JESUS:</a:t>
            </a:r>
          </a:p>
        </p:txBody>
      </p:sp>
    </p:spTree>
    <p:extLst>
      <p:ext uri="{BB962C8B-B14F-4D97-AF65-F5344CB8AC3E}">
        <p14:creationId xmlns:p14="http://schemas.microsoft.com/office/powerpoint/2010/main" val="264306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063120" y="169476"/>
            <a:ext cx="4885144" cy="66723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CARIDADE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441448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ABRANGE  TODAS  AS  OUTRAS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VIRTUDES:</a:t>
            </a:r>
          </a:p>
        </p:txBody>
      </p:sp>
    </p:spTree>
    <p:extLst>
      <p:ext uri="{BB962C8B-B14F-4D97-AF65-F5344CB8AC3E}">
        <p14:creationId xmlns:p14="http://schemas.microsoft.com/office/powerpoint/2010/main" val="168052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-19708" y="5517232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HUMILDADE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5343" y="5286399"/>
            <a:ext cx="9159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A  NEGAÇÃO  ABSOLUTA  DO</a:t>
            </a:r>
          </a:p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ORGULHO  E  DO  EGOÍSMO!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682" y="5517232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BRANDURA  E  BENEVOLÊNCIA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933" y="5517232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INDULGÊNCIA  E  JUSTIÇA</a:t>
            </a:r>
          </a:p>
        </p:txBody>
      </p:sp>
    </p:spTree>
    <p:extLst>
      <p:ext uri="{BB962C8B-B14F-4D97-AF65-F5344CB8AC3E}">
        <p14:creationId xmlns:p14="http://schemas.microsoft.com/office/powerpoint/2010/main" val="13679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3" grpId="0"/>
      <p:bldP spid="13" grpId="1"/>
      <p:bldP spid="8" grpId="0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275856" y="404664"/>
            <a:ext cx="3168352" cy="715618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REFLEXÕES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006" y="4490829"/>
            <a:ext cx="9140461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IDEALIZAR  UM  OBJETIVO  PARA  CONTEÚDO.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COMENTAR  A  IDEIA  DE  COMPREENSÃO  MAIS  DIFÍCIL.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EXPOR  A  IDEIA  QUE  LHE  CAUSOU  MAIOR  IMPACTO.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PROPOR  APLICAÇÕES  PRÁTICAS  DO  TEMA  ESTUDADO.</a:t>
            </a:r>
          </a:p>
        </p:txBody>
      </p:sp>
    </p:spTree>
    <p:extLst>
      <p:ext uri="{BB962C8B-B14F-4D97-AF65-F5344CB8AC3E}">
        <p14:creationId xmlns:p14="http://schemas.microsoft.com/office/powerpoint/2010/main" val="1431157053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-15343" y="188640"/>
            <a:ext cx="915934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COLOCARÁ  AS  OVELHAS  À  SUA  DIREITA</a:t>
            </a:r>
          </a:p>
          <a:p>
            <a:pPr algn="ctr"/>
            <a:r>
              <a:rPr lang="pt-BR" sz="2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OS  BODES  À  SUA  ESQUERDA.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-30729" y="27781"/>
            <a:ext cx="91671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 O  FILHO  DO  HOMEM  VIER,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SEPARARÁ  UNS  DOS  OUTROS,  COMO  O  PASTOR  SEPARA  AS  OVELHAS  DOS  BODES.  </a:t>
            </a:r>
          </a:p>
        </p:txBody>
      </p:sp>
    </p:spTree>
    <p:extLst>
      <p:ext uri="{BB962C8B-B14F-4D97-AF65-F5344CB8AC3E}">
        <p14:creationId xmlns:p14="http://schemas.microsoft.com/office/powerpoint/2010/main" val="12624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</a:extLst>
          </a:blip>
          <a:srcRect/>
          <a:stretch>
            <a:fillRect l="-9000" t="-12000" r="-1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907704" y="188641"/>
            <a:ext cx="5193165" cy="72007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JUÍZO  FINAL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2948" y="5157191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RETRATA  A  ÉPOCA  QUE  A  TERRA  DEIXARÁ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SER  UM  MUNDO  DE  PROVAS  E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EXPIAÇÕES  PARA  SER  UM  MUNDO  MELHOR.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5445224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DESCREVE  O  MOMENTO  EM  QUE  HAVERÁ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SEPARAÇÃO  DOS  BONS  E  DOS  MAUS.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8806" y="5157191"/>
            <a:ext cx="9159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  DESCRIÇÃO  SÃO  UTILIZADAS  FIGURAS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ALEGORIAS  ADEQUADAS  À  ÉPOCA,  PARA  MELHOR  APREENDEREM  O  ENSINAMENTO.</a:t>
            </a:r>
          </a:p>
        </p:txBody>
      </p:sp>
    </p:spTree>
    <p:extLst>
      <p:ext uri="{BB962C8B-B14F-4D97-AF65-F5344CB8AC3E}">
        <p14:creationId xmlns:p14="http://schemas.microsoft.com/office/powerpoint/2010/main" val="135254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475656" y="188640"/>
            <a:ext cx="6192688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IDEIA  DOMINANTE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42908" y="1142984"/>
            <a:ext cx="348943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NA  DESCRIÇÃO DO  JUÍZO 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FINAL: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517232"/>
            <a:ext cx="915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FELICIDADE  RESERVADA  AO  JUSTO  E 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INFELICIDADE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ESPERA  O  MAU.</a:t>
            </a:r>
          </a:p>
        </p:txBody>
      </p:sp>
    </p:spTree>
    <p:extLst>
      <p:ext uri="{BB962C8B-B14F-4D97-AF65-F5344CB8AC3E}">
        <p14:creationId xmlns:p14="http://schemas.microsoft.com/office/powerpoint/2010/main" val="10703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404881" y="4160113"/>
            <a:ext cx="5724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PRATICARAM  A  CARIDADE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MORAL  E  MATERIAL.</a:t>
            </a:r>
          </a:p>
        </p:txBody>
      </p:sp>
    </p:spTree>
    <p:extLst>
      <p:ext uri="{BB962C8B-B14F-4D97-AF65-F5344CB8AC3E}">
        <p14:creationId xmlns:p14="http://schemas.microsoft.com/office/powerpoint/2010/main" val="111642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4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971600" y="332656"/>
            <a:ext cx="7200800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PERGUNTA  DO  DOUTOR  DA  LEI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2682" y="5732675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(Lucas,  10:25  a  37)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6462" y="5589240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PRECISO  FAZER  PARA  POSSUIR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VIDA  ETERNA?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7611" y="5738779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É  QUE  ESTÁ  ESCRITO  NA  LEI?</a:t>
            </a:r>
          </a:p>
        </p:txBody>
      </p:sp>
      <p:sp>
        <p:nvSpPr>
          <p:cNvPr id="2" name="Retângulo 1"/>
          <p:cNvSpPr/>
          <p:nvPr/>
        </p:nvSpPr>
        <p:spPr>
          <a:xfrm>
            <a:off x="2193227" y="307983"/>
            <a:ext cx="4780228" cy="576064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RESPONDE  JESUS: 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27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9" grpId="0"/>
      <p:bldP spid="9" grpId="1"/>
      <p:bldP spid="1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4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0" y="4797152"/>
            <a:ext cx="9121319" cy="185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AMARÁS  O  SENHOR  TEU  DEUS  DE  TODO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CORAÇÃO, DE  TODA  A  TUA  ALMA, E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TODO  O  TEU  ESPÍRITO,  E  A  TEU  PRÓXIMO  COMO  A  TI  MESMO.</a:t>
            </a:r>
          </a:p>
        </p:txBody>
      </p:sp>
      <p:sp>
        <p:nvSpPr>
          <p:cNvPr id="2" name="Retângulo 1"/>
          <p:cNvSpPr/>
          <p:nvPr/>
        </p:nvSpPr>
        <p:spPr>
          <a:xfrm>
            <a:off x="1403648" y="404664"/>
            <a:ext cx="6552727" cy="576064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RESPOSTA  DO  DOUTOR  DA  LEI: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12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4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0" y="5646439"/>
            <a:ext cx="9159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QUEM  É  O  MEU  PRÓXIMO?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-15564" y="219472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JESUS  LHE  RESPONDEU,  NARRANDO  A  PARÁBOLA  DO  BOM  SAMARITANO.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0" y="5646716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FAZE  ISSO  E  VIVERÁS.</a:t>
            </a:r>
          </a:p>
        </p:txBody>
      </p:sp>
      <p:sp>
        <p:nvSpPr>
          <p:cNvPr id="2" name="Retângulo 1"/>
          <p:cNvSpPr/>
          <p:nvPr/>
        </p:nvSpPr>
        <p:spPr>
          <a:xfrm>
            <a:off x="2051720" y="467753"/>
            <a:ext cx="4536504" cy="505453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DISSE-LHE  JESUS:  </a:t>
            </a:r>
          </a:p>
        </p:txBody>
      </p:sp>
      <p:sp>
        <p:nvSpPr>
          <p:cNvPr id="3" name="Retângulo 2"/>
          <p:cNvSpPr/>
          <p:nvPr/>
        </p:nvSpPr>
        <p:spPr>
          <a:xfrm>
            <a:off x="1619672" y="450304"/>
            <a:ext cx="6111581" cy="553998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PERGUNTA  DO  DOUTOR:  </a:t>
            </a:r>
          </a:p>
        </p:txBody>
      </p:sp>
    </p:spTree>
    <p:extLst>
      <p:ext uri="{BB962C8B-B14F-4D97-AF65-F5344CB8AC3E}">
        <p14:creationId xmlns:p14="http://schemas.microsoft.com/office/powerpoint/2010/main" val="40150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4" grpId="0"/>
      <p:bldP spid="14" grpId="1"/>
      <p:bldP spid="2" grpId="0"/>
      <p:bldP spid="3" grpId="0"/>
      <p:bldP spid="3" grpId="1"/>
    </p:bldLst>
  </p:timing>
</p:sld>
</file>

<file path=ppt/theme/theme1.xml><?xml version="1.0" encoding="utf-8"?>
<a:theme xmlns:a="http://schemas.openxmlformats.org/drawingml/2006/main" name="1_blank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4779</TotalTime>
  <Words>474</Words>
  <Application>Microsoft Office PowerPoint</Application>
  <PresentationFormat>Apresentação na tela (4:3)</PresentationFormat>
  <Paragraphs>83</Paragraphs>
  <Slides>22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Wingdings</vt:lpstr>
      <vt:lpstr>1_blank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Cidinha</dc:creator>
  <cp:lastModifiedBy>Rosi Meri</cp:lastModifiedBy>
  <cp:revision>309</cp:revision>
  <dcterms:created xsi:type="dcterms:W3CDTF">2013-07-08T17:56:35Z</dcterms:created>
  <dcterms:modified xsi:type="dcterms:W3CDTF">2018-06-15T00:06:02Z</dcterms:modified>
</cp:coreProperties>
</file>