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313" r:id="rId3"/>
    <p:sldId id="346" r:id="rId4"/>
    <p:sldId id="347" r:id="rId5"/>
    <p:sldId id="350" r:id="rId6"/>
    <p:sldId id="349" r:id="rId7"/>
    <p:sldId id="355" r:id="rId8"/>
    <p:sldId id="351" r:id="rId9"/>
    <p:sldId id="356" r:id="rId10"/>
    <p:sldId id="357" r:id="rId11"/>
    <p:sldId id="364" r:id="rId12"/>
    <p:sldId id="352" r:id="rId13"/>
    <p:sldId id="353" r:id="rId14"/>
    <p:sldId id="358" r:id="rId15"/>
    <p:sldId id="362" r:id="rId16"/>
    <p:sldId id="359" r:id="rId17"/>
    <p:sldId id="363" r:id="rId18"/>
    <p:sldId id="360" r:id="rId19"/>
    <p:sldId id="317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B2B2B2"/>
    <a:srgbClr val="C7C29D"/>
    <a:srgbClr val="B1AA77"/>
    <a:srgbClr val="E2BD74"/>
    <a:srgbClr val="B2A4AA"/>
    <a:srgbClr val="76646C"/>
    <a:srgbClr val="B69972"/>
    <a:srgbClr val="D9D5BD"/>
    <a:srgbClr val="E2D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5" autoAdjust="0"/>
    <p:restoredTop sz="94660"/>
  </p:normalViewPr>
  <p:slideViewPr>
    <p:cSldViewPr showGuides="1">
      <p:cViewPr varScale="1">
        <p:scale>
          <a:sx n="101" d="100"/>
          <a:sy n="101" d="100"/>
        </p:scale>
        <p:origin x="780" y="114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1608B-300C-472E-8847-EE89635497E9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4235-DD69-4BAB-8CF7-2C1AC8EA2AF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616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4C18-7853-45B7-8BD6-339BCDC82E74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5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ACC7A-1D4B-47B1-8368-FF3E41D4FB6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0E27-92CE-4B7D-B3C6-A23A7D05625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0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BEE46-0AA6-4506-A5C6-C0201488E3A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EEE2-7099-4BE9-AF27-513D9877A98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34AB-D4E5-40CA-BD8E-349E90DF25C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19C5-2F61-4F92-B8E5-5AD4CE4FCAD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3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7BFFF-A174-4626-9CB2-7FE673CF8CB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63EC-7734-4E07-992B-BF168A6179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E7A6-3479-4709-9B62-120DF160B87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A1870-1672-4A27-BCE5-5139C259E5C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89F6-B990-4560-B453-4961BC80BE2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1E1C-3C84-4266-ACB9-A92B3DD75DF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95FF4-F5DF-44CF-AECB-491F3D1C996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61E9B-5913-4168-BF37-D7C488F1D48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7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7FCD-FF64-41DA-B934-04376E4B97D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8C64-527B-49E2-A6B7-0E48DAD076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7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9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F2E7-E030-4254-9D60-73922F5ECFA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381F1-F1C7-403B-B302-CFD280F4092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00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2396-AA9C-456C-9165-9041438C1D3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519-F4E2-4257-94FA-51EE9526D00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8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BAD4-C29C-4E28-85FB-CF7DD9F4BFD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2B515-07CA-4A1A-B551-87F09093166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5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86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7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8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985528-3EFD-4DBB-A5A4-129D045AF4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DF1ED7-0910-4180-8BF1-1682D0BD12F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98629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995936" y="1650866"/>
            <a:ext cx="5142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CAPÍTULO  XIV	   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707904" y="4653136"/>
            <a:ext cx="54148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Ø"/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INGRATIDÃO  DOS  FILHOS  E  OS  LAÇOS  DE  FAMÍLIA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980326" y="2921168"/>
            <a:ext cx="5142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HONRAI  A  VOSSO  PAI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A  VOSSA  MÃE</a:t>
            </a:r>
          </a:p>
        </p:txBody>
      </p:sp>
    </p:spTree>
    <p:extLst>
      <p:ext uri="{BB962C8B-B14F-4D97-AF65-F5344CB8AC3E}">
        <p14:creationId xmlns:p14="http://schemas.microsoft.com/office/powerpoint/2010/main" val="21707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597134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4ª  -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LUTA  PARA  VENCER!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32048" y="159023"/>
            <a:ext cx="8388424" cy="461665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156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ETAPAS  PARA  O  ESPÍRITO  VENCER  O  ÓDIO</a:t>
            </a:r>
          </a:p>
        </p:txBody>
      </p:sp>
    </p:spTree>
    <p:extLst>
      <p:ext uri="{BB962C8B-B14F-4D97-AF65-F5344CB8AC3E}">
        <p14:creationId xmlns:p14="http://schemas.microsoft.com/office/powerpoint/2010/main" val="33580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5514" y="188640"/>
            <a:ext cx="5580111" cy="100811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4660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MÃE  CUJO  FILHO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REPELE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1481" y="5623183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DE  NÓS  DOIS  É  CULPADO.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589240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OU  OUTRO  JÁ  ODIOU  MUITO.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589240"/>
            <a:ext cx="915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OU  OUTRO  VEIO  PARA  PERDOAR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  EXPIAR.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682" y="5589240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UM  OU  OUTRO  FOI  MUITO  OFENDIDO.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15343" y="5524067"/>
            <a:ext cx="9159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DEDUZIR:</a:t>
            </a:r>
          </a:p>
        </p:txBody>
      </p:sp>
    </p:spTree>
    <p:extLst>
      <p:ext uri="{BB962C8B-B14F-4D97-AF65-F5344CB8AC3E}">
        <p14:creationId xmlns:p14="http://schemas.microsoft.com/office/powerpoint/2010/main" val="8616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3" grpId="0"/>
      <p:bldP spid="13" grpId="1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l="-3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4427984" y="404664"/>
            <a:ext cx="4390815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ENSINAR  AO  FILHO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91164" y="1916832"/>
            <a:ext cx="4646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QUE  ELE  ESTÁ  NA  TERRA  PARA: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642334" y="3789040"/>
            <a:ext cx="4459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APRENDER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629822" y="3861048"/>
            <a:ext cx="4517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AMAR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643438" y="3789040"/>
            <a:ext cx="4477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APERFEIÇOAR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68951" y="3789040"/>
            <a:ext cx="4477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BENDIZER</a:t>
            </a:r>
          </a:p>
        </p:txBody>
      </p:sp>
    </p:spTree>
    <p:extLst>
      <p:ext uri="{BB962C8B-B14F-4D97-AF65-F5344CB8AC3E}">
        <p14:creationId xmlns:p14="http://schemas.microsoft.com/office/powerpoint/2010/main" val="42110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3" grpId="0"/>
      <p:bldP spid="13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638300" y="188640"/>
            <a:ext cx="5795733" cy="86409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ORIENTAÇÕES   AOS   PAIS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1390710"/>
            <a:ext cx="9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SANTO  AGOSTINHO</a:t>
            </a:r>
          </a:p>
        </p:txBody>
      </p:sp>
    </p:spTree>
    <p:extLst>
      <p:ext uri="{BB962C8B-B14F-4D97-AF65-F5344CB8AC3E}">
        <p14:creationId xmlns:p14="http://schemas.microsoft.com/office/powerpoint/2010/main" val="257090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2000" t="-7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332656"/>
            <a:ext cx="7992888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ESTUDEM  OS  INSTINTOS  DA  CRIANÇA: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-2405" y="260648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BONS  INSTINTOS -  CULTIVÁ-LOS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2405" y="961564"/>
            <a:ext cx="9121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MAUS  INSTINTOS  -  COMBATÊ-LOS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8864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ESPEREM  QUE  OS  MAUS  INSTINTOS  LANCEM  RAÍZES  PROFUNDAS:  SERÃO</a:t>
            </a:r>
          </a:p>
          <a:p>
            <a:pPr algn="ctr"/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ORIGEM  DE  POSSÍVEL  INGRATIDÃO  FUTURA.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6336" y="188640"/>
            <a:ext cx="9160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FAÇAM  COMO  O  BOM  JARDINEIRO,  QUE</a:t>
            </a:r>
          </a:p>
          <a:p>
            <a:pPr algn="ctr"/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CORTA  OS  BROTOS  DEFEITUOSOS,  À  </a:t>
            </a:r>
          </a:p>
          <a:p>
            <a:pPr algn="ctr"/>
            <a:r>
              <a:rPr lang="pt-BR" sz="27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MEDIDA  QUE  OS  VÊ  APONTAR  NA  ÁRVORE.</a:t>
            </a:r>
          </a:p>
        </p:txBody>
      </p:sp>
    </p:spTree>
    <p:extLst>
      <p:ext uri="{BB962C8B-B14F-4D97-AF65-F5344CB8AC3E}">
        <p14:creationId xmlns:p14="http://schemas.microsoft.com/office/powerpoint/2010/main" val="100480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152129" y="260648"/>
            <a:ext cx="6948263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DAS  PROVAS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88024" y="1628800"/>
            <a:ext cx="43559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ACEITAÇÃO:</a:t>
            </a:r>
          </a:p>
          <a:p>
            <a:pPr algn="ctr"/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INDÍCIO  DO  FIM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SOFRIMENTO.</a:t>
            </a:r>
          </a:p>
        </p:txBody>
      </p:sp>
    </p:spTree>
    <p:extLst>
      <p:ext uri="{BB962C8B-B14F-4D97-AF65-F5344CB8AC3E}">
        <p14:creationId xmlns:p14="http://schemas.microsoft.com/office/powerpoint/2010/main" val="10637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403648" y="332656"/>
            <a:ext cx="6480720" cy="57606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DIANTE  DAS  PROVAS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076056" y="1628800"/>
            <a:ext cx="40879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QUEIXA:</a:t>
            </a:r>
          </a:p>
          <a:p>
            <a:pPr algn="ctr"/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pt-BR" sz="28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INDÍCIO  DE  QUE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SOFRIMENTO  REINICIARÁ.</a:t>
            </a:r>
          </a:p>
        </p:txBody>
      </p:sp>
    </p:spTree>
    <p:extLst>
      <p:ext uri="{BB962C8B-B14F-4D97-AF65-F5344CB8AC3E}">
        <p14:creationId xmlns:p14="http://schemas.microsoft.com/office/powerpoint/2010/main" val="11082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539552" y="188640"/>
            <a:ext cx="8136904" cy="576063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3317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CONTRIBUIÇÃO  DO  ESPIRITISMO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787" y="5517232"/>
            <a:ext cx="9121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TODAS  AS  PROVAS,  AS  MAIS  DURAS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SÃO  AS  QUE  AFETAM  O  CORAÇÃO.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20799" y="4941168"/>
            <a:ext cx="9159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TAMBÉM  NESSE  CASO,  COMO  EM  TODOS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OUTROS,  O  ESPIRITISMO  PROJETA  LUZ  SOBRE  OS  GRANDES  PROBLEMAS  DO  CORAÇÃO  HUMANO.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787" y="889556"/>
            <a:ext cx="9127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SANTO  AGOSTINHO</a:t>
            </a:r>
          </a:p>
        </p:txBody>
      </p:sp>
    </p:spTree>
    <p:extLst>
      <p:ext uri="{BB962C8B-B14F-4D97-AF65-F5344CB8AC3E}">
        <p14:creationId xmlns:p14="http://schemas.microsoft.com/office/powerpoint/2010/main" val="79929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03847" y="265110"/>
            <a:ext cx="3074221" cy="643610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REFLEXÕES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006" y="4490829"/>
            <a:ext cx="9140461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IDEALIZAR  UM  OBJETIVO  PARA  CONTEÚDO.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  A  IDEIA  DE  COMPREENSÃO  MAIS  DIFÍCIL.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EXPOR  A  IDEIA  QUE  LHE  CAUSOU  MAIOR  IMPACTO.</a:t>
            </a:r>
          </a:p>
          <a:p>
            <a:pPr marL="457200" indent="-457200" algn="ctr">
              <a:lnSpc>
                <a:spcPct val="150000"/>
              </a:lnSpc>
              <a:buFont typeface="+mj-lt"/>
              <a:buAutoNum type="arabicPeriod"/>
              <a:defRPr/>
            </a:pPr>
            <a:r>
              <a:rPr lang="pt-BR" sz="2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PROPOR  APLICAÇÕES  PRÁTICAS  DO  TEMA  ESTUDADO.</a:t>
            </a:r>
          </a:p>
        </p:txBody>
      </p:sp>
    </p:spTree>
    <p:extLst>
      <p:ext uri="{BB962C8B-B14F-4D97-AF65-F5344CB8AC3E}">
        <p14:creationId xmlns:p14="http://schemas.microsoft.com/office/powerpoint/2010/main" val="1431157053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 t="-7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080029" y="143684"/>
            <a:ext cx="6967090" cy="84315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INSTRUÇÕES  ESPIRITUAIS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16850" y="1404065"/>
            <a:ext cx="9160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  INGRATIDÃO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8101" y="1404065"/>
            <a:ext cx="915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CAUSA:  EGOÍSMO.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52643" y="1097175"/>
            <a:ext cx="9160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SANTO  AGOSTINHO  -  PARIS,  1862</a:t>
            </a:r>
          </a:p>
        </p:txBody>
      </p:sp>
    </p:spTree>
    <p:extLst>
      <p:ext uri="{BB962C8B-B14F-4D97-AF65-F5344CB8AC3E}">
        <p14:creationId xmlns:p14="http://schemas.microsoft.com/office/powerpoint/2010/main" val="12624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776745" y="159023"/>
            <a:ext cx="7683687" cy="533673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3188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CONSEQUÊNCIA  DA  INGRATIDÃO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2427635"/>
            <a:ext cx="4687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MAGOA  QUEM  RECEBE.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2204864"/>
            <a:ext cx="4904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  GERAR  ÓDIO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DESEJO  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VINGANÇA.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2204864"/>
            <a:ext cx="4731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PROVOCA  GRAVES  DANOS  ESPIRITUAIS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QUEM  A  PRATICA.</a:t>
            </a:r>
          </a:p>
        </p:txBody>
      </p:sp>
    </p:spTree>
    <p:extLst>
      <p:ext uri="{BB962C8B-B14F-4D97-AF65-F5344CB8AC3E}">
        <p14:creationId xmlns:p14="http://schemas.microsoft.com/office/powerpoint/2010/main" val="10703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rcRect/>
          <a:stretch>
            <a:fillRect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1" y="26621"/>
            <a:ext cx="9159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EXPLICAÇÃO  SOBRE  A  INGRATIDÃO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DOS  FILHOS  PARA  COM  OS  PAIS: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1585" y="4869160"/>
            <a:ext cx="91593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 NÃO  HÁ  MOTIVO  NA  PRESENTE  ENCARNAÇÃO,  ESSE  SENTIMENTO  PODE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  DE  INIMIZADES  SURGIDAS  EM  VIDAS  PASSADAS.</a:t>
            </a:r>
          </a:p>
        </p:txBody>
      </p:sp>
    </p:spTree>
    <p:extLst>
      <p:ext uri="{BB962C8B-B14F-4D97-AF65-F5344CB8AC3E}">
        <p14:creationId xmlns:p14="http://schemas.microsoft.com/office/powerpoint/2010/main" val="138327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971600" y="188640"/>
            <a:ext cx="7524327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ESPÍRITO  AO  DESENCARNAR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682" y="5517232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LEVA  CONSIGO  AS  SUAS  IMPERFEIÇÕES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VIRTUDES.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682" y="5517232"/>
            <a:ext cx="9121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APERFEIÇOA-SE  NO  PLANO  ESPIRITUAL.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517232"/>
            <a:ext cx="9159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  PERMANECER  ESTACIONÁRIO.</a:t>
            </a:r>
          </a:p>
        </p:txBody>
      </p:sp>
    </p:spTree>
    <p:extLst>
      <p:ext uri="{BB962C8B-B14F-4D97-AF65-F5344CB8AC3E}">
        <p14:creationId xmlns:p14="http://schemas.microsoft.com/office/powerpoint/2010/main" val="8850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958240" y="169476"/>
            <a:ext cx="7253981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ÓDIOS  E  REPULSÕES  INSTINTIVAS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733256"/>
            <a:ext cx="91738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SOLUÇÃO  ÚNICA:  A  CARIDADE.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50131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NÃO  HÁ  CARIDADE:</a:t>
            </a:r>
          </a:p>
        </p:txBody>
      </p:sp>
      <p:sp>
        <p:nvSpPr>
          <p:cNvPr id="2" name="Retângulo 1"/>
          <p:cNvSpPr/>
          <p:nvPr/>
        </p:nvSpPr>
        <p:spPr>
          <a:xfrm>
            <a:off x="-10113" y="5805264"/>
            <a:ext cx="9170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  ESQUECIMENTO  DAS  OFENSAS.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5805264"/>
            <a:ext cx="9170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  PERDÃO.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5805264"/>
            <a:ext cx="9170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  O  CORAÇÃO  TOMADO  DE  ÓDIO.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-29889" y="5373216"/>
            <a:ext cx="9173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ESPÍRITO  DESENCARNA  LEVANDO  ÓDIO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DESEJO  DE  VINGANÇA.</a:t>
            </a:r>
          </a:p>
        </p:txBody>
      </p:sp>
    </p:spTree>
    <p:extLst>
      <p:ext uri="{BB962C8B-B14F-4D97-AF65-F5344CB8AC3E}">
        <p14:creationId xmlns:p14="http://schemas.microsoft.com/office/powerpoint/2010/main" val="237995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2" grpId="0"/>
      <p:bldP spid="2" grpId="1"/>
      <p:bldP spid="11" grpId="0"/>
      <p:bldP spid="11" grpId="1"/>
      <p:bldP spid="14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" y="116632"/>
            <a:ext cx="6228183" cy="1008112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9420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ETAPAS  PARA  O  ESPÍRITO  VENCER  O  ÓDIO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373216"/>
            <a:ext cx="912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1ª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pt-BR" sz="3200" b="1" dirty="0">
                <a:solidFill>
                  <a:srgbClr val="66FFCC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OBSERVA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OS  QUE  ODIOU:</a:t>
            </a:r>
          </a:p>
          <a:p>
            <a:pPr algn="ctr"/>
            <a:r>
              <a:rPr lang="pt-BR" sz="2800" b="1" dirty="0">
                <a:solidFill>
                  <a:srgbClr val="66FFCC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ABALA-SE.</a:t>
            </a:r>
          </a:p>
        </p:txBody>
      </p:sp>
    </p:spTree>
    <p:extLst>
      <p:ext uri="{BB962C8B-B14F-4D97-AF65-F5344CB8AC3E}">
        <p14:creationId xmlns:p14="http://schemas.microsoft.com/office/powerpoint/2010/main" val="4177680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0" y="169468"/>
            <a:ext cx="5364087" cy="1243307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7313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ETAPAS  PARA  O  ESPÍRITO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VENCER  O  ÓDIO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763689" y="4653136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2ª  -</a:t>
            </a: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MEDITAÇÃO  E  PRECE: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POR  ANOS.</a:t>
            </a:r>
          </a:p>
        </p:txBody>
      </p:sp>
    </p:spTree>
    <p:extLst>
      <p:ext uri="{BB962C8B-B14F-4D97-AF65-F5344CB8AC3E}">
        <p14:creationId xmlns:p14="http://schemas.microsoft.com/office/powerpoint/2010/main" val="70261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2991197" y="4263479"/>
            <a:ext cx="61528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3ª  -</a:t>
            </a: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PEDE  PARA    REENCARNAR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NA  FAMÍLIA  QUE</a:t>
            </a:r>
          </a:p>
          <a:p>
            <a:pPr algn="ctr"/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DETESTOU.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07504" y="188640"/>
            <a:ext cx="5400600" cy="108012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7313"/>
              </a:avLst>
            </a:prstTxWarp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ETAPAS  PARA  O  ESPÍRITO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VENCER  O  ÓDIO</a:t>
            </a:r>
          </a:p>
        </p:txBody>
      </p:sp>
    </p:spTree>
    <p:extLst>
      <p:ext uri="{BB962C8B-B14F-4D97-AF65-F5344CB8AC3E}">
        <p14:creationId xmlns:p14="http://schemas.microsoft.com/office/powerpoint/2010/main" val="18094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1_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4397</TotalTime>
  <Words>434</Words>
  <Application>Microsoft Office PowerPoint</Application>
  <PresentationFormat>Apresentação na tela (4:3)</PresentationFormat>
  <Paragraphs>96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Wingdings</vt:lpstr>
      <vt:lpstr>1_blank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Cidinha</dc:creator>
  <cp:lastModifiedBy>Rosi Meri</cp:lastModifiedBy>
  <cp:revision>297</cp:revision>
  <dcterms:created xsi:type="dcterms:W3CDTF">2013-07-08T17:56:35Z</dcterms:created>
  <dcterms:modified xsi:type="dcterms:W3CDTF">2018-06-14T23:07:25Z</dcterms:modified>
</cp:coreProperties>
</file>