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13" r:id="rId3"/>
    <p:sldId id="346" r:id="rId4"/>
    <p:sldId id="347" r:id="rId5"/>
    <p:sldId id="354" r:id="rId6"/>
    <p:sldId id="348" r:id="rId7"/>
    <p:sldId id="356" r:id="rId8"/>
    <p:sldId id="349" r:id="rId9"/>
    <p:sldId id="357" r:id="rId10"/>
    <p:sldId id="350" r:id="rId11"/>
    <p:sldId id="31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FFCC"/>
    <a:srgbClr val="00FFFF"/>
    <a:srgbClr val="B2B2B2"/>
    <a:srgbClr val="C7C29D"/>
    <a:srgbClr val="B1AA77"/>
    <a:srgbClr val="E2BD74"/>
    <a:srgbClr val="B2A4AA"/>
    <a:srgbClr val="76646C"/>
    <a:srgbClr val="B69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365104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QUEM  É  MINHA  MÃE  E  QUEM  SÃO  MEUS  IRMÃOS?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79045" y="4365104"/>
            <a:ext cx="5148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PARENTELA  CORPÓREA  E  ESPIRITUAL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CAPÍTULO  XIV	  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2917393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HONRAI  A  VOSSO  PAI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VOSSA  MÃE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3000" t="-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236637"/>
            <a:ext cx="4321050" cy="67208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PASSAGEM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514" y="565633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(Marcos, 3:20-21  e  31  a  35;  Mateus, 12:46  a  50)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2814" y="522544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ENCONTRAVA-SE  CERCADO  PELA  MULTIDÃO,  QUANDO  SUA  MÃE  E  SEUS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IRMÃOS  MANDARAM  CHAMÁ-LO.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9514" y="5440892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OLHANDO  OS  QUE  ESTAVAM  AO  SEU  REDOR,  DISSE:  EIS  AQUI  MINHA  MÃE  E  MEUS  IRMÃOS;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9514" y="544089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DISSERAM-LHE:  TUA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MÃE  E  TEUS  IRMÃOS  ESTÃO  LÁ  FORA  E  TE  CHAMAM.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  RESPONDEU: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É  MINHA  MÃE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QUEM  SÃO  MEUS  IRMÃOS?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POIS,  TODO  AQUELE  QUE  FAZ  A  VONTADE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DEUS,  ESSE  É  MEU  IRMÃO,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MINHA  IRMÃ  E  MINHA  MÃE.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0" grpId="1"/>
      <p:bldP spid="13" grpId="0"/>
      <p:bldP spid="13" grpId="1"/>
      <p:bldP spid="11" grpId="0"/>
      <p:bldP spid="11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8000" t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116632"/>
            <a:ext cx="9159342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750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ESSAS  PALAVRAS  DE  JESUS  NÃO  SÃO  CONTRÁRIAS  A  LEI  DE  AMOR?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34122" y="2579493"/>
            <a:ext cx="4503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  ESTÃO  EM  CONTRADIÇÃO: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52075" y="4509119"/>
            <a:ext cx="446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FORAM  MAL  REPRODUZIDAS.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18778" y="4437112"/>
            <a:ext cx="4525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NÃO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FORAM  SUAS.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18779" y="4509120"/>
            <a:ext cx="4525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FORAM  MAL  COMPREENDIDAS.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3000" t="-4000" r="-1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5576" y="210706"/>
            <a:ext cx="4968552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ATITUDE  DE  JESUS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74431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EXPLICAVA  AS  DIFERENÇAS  ENTRE  AS  PARENTELAS:  CORPORAL  E  ESPIRITUAL.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0340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FOI  MAL  COMPREENDIDA.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30340" y="5574430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ESTAVA  RENEGANDO  OS  SEUS  FAMILIARES.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5582681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IMPOSSÍVEL  QUE  ELE  DESTRUÍSSE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ENSINAVA.</a:t>
            </a:r>
          </a:p>
        </p:txBody>
      </p:sp>
    </p:spTree>
    <p:extLst>
      <p:ext uri="{BB962C8B-B14F-4D97-AF65-F5344CB8AC3E}">
        <p14:creationId xmlns:p14="http://schemas.microsoft.com/office/powerpoint/2010/main" val="297261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116632"/>
            <a:ext cx="8352928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FAMÍLIA  PELOS  LAÇOS  CORPORAIS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87727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LAÇOS  DE  SANGUE.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5877272"/>
            <a:ext cx="8403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FRÁGEIS  COMO  A  MATÉRIA.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87727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EXTINGUEM-SE  COM  O  TEMPO.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116632"/>
            <a:ext cx="8298097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FAMÍLIA  PELOS  LAÇOS  ESPIRITUAIS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6612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LAÇOS  FORTALECIDOS  PELA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PURIFICAÇÃO.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2495" y="56612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DURÁVEIS  E  PERPETUAM-SE.</a:t>
            </a:r>
          </a:p>
        </p:txBody>
      </p:sp>
    </p:spTree>
    <p:extLst>
      <p:ext uri="{BB962C8B-B14F-4D97-AF65-F5344CB8AC3E}">
        <p14:creationId xmlns:p14="http://schemas.microsoft.com/office/powerpoint/2010/main" val="40386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5" y="188640"/>
            <a:ext cx="8226088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6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NAS  LIGAÇÕES  CORPORAIS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43438" y="1332057"/>
            <a:ext cx="448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POSSIBILIDADES: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774" y="5685811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ESTRANHOS.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61248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ANTIPATIAS  ANTERIORES.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1248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SIMPATIAS  ANTERIORES.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3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2142" y="152636"/>
            <a:ext cx="8371247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67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ESPÍRITOS  NAS  LIGAÇÕES  ESPIRITUAIS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703" y="50425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DURANTE 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DEPOIS  DAS  SUAS  ENCARNAÇÕES.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107" y="582733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COMUNHÃO  DAS  IDEIAS.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589240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OS  LAÇOS  DE  AFINIDADES  OS  PRENDEM: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508" y="5949280"/>
            <a:ext cx="9146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SIMPÁTICOS.</a:t>
            </a:r>
          </a:p>
        </p:txBody>
      </p:sp>
    </p:spTree>
    <p:extLst>
      <p:ext uri="{BB962C8B-B14F-4D97-AF65-F5344CB8AC3E}">
        <p14:creationId xmlns:p14="http://schemas.microsoft.com/office/powerpoint/2010/main" val="11320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16632"/>
            <a:ext cx="6408712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1124744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OS  LAÇOS  DA  CONSANGUINIDADE  OS  VERDADEIROS  LAÇOS  DE  FAMÍLIA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SIM  OS  DA  SIMPATIA  E  DA  COMUNHÃO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IDEIAS.</a:t>
            </a:r>
          </a:p>
        </p:txBody>
      </p:sp>
    </p:spTree>
    <p:extLst>
      <p:ext uri="{BB962C8B-B14F-4D97-AF65-F5344CB8AC3E}">
        <p14:creationId xmlns:p14="http://schemas.microsoft.com/office/powerpoint/2010/main" val="13832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3897</TotalTime>
  <Words>333</Words>
  <Application>Microsoft Office PowerPoint</Application>
  <PresentationFormat>Apresentação na tela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274</cp:revision>
  <dcterms:created xsi:type="dcterms:W3CDTF">2013-07-08T17:56:35Z</dcterms:created>
  <dcterms:modified xsi:type="dcterms:W3CDTF">2018-06-14T22:56:55Z</dcterms:modified>
</cp:coreProperties>
</file>