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13" r:id="rId3"/>
    <p:sldId id="363" r:id="rId4"/>
    <p:sldId id="347" r:id="rId5"/>
    <p:sldId id="348" r:id="rId6"/>
    <p:sldId id="349" r:id="rId7"/>
    <p:sldId id="360" r:id="rId8"/>
    <p:sldId id="361" r:id="rId9"/>
    <p:sldId id="362" r:id="rId10"/>
    <p:sldId id="352" r:id="rId11"/>
    <p:sldId id="353" r:id="rId12"/>
    <p:sldId id="359" r:id="rId13"/>
    <p:sldId id="354" r:id="rId14"/>
    <p:sldId id="355" r:id="rId15"/>
    <p:sldId id="317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B2B2B2"/>
    <a:srgbClr val="C7C29D"/>
    <a:srgbClr val="B1AA77"/>
    <a:srgbClr val="E2BD74"/>
    <a:srgbClr val="B2A4AA"/>
    <a:srgbClr val="76646C"/>
    <a:srgbClr val="B69972"/>
    <a:srgbClr val="D9D5BD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780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CAPÍTULO  XIV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5936" y="4504786"/>
            <a:ext cx="5148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PIEDADE  FILIAL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2917393"/>
            <a:ext cx="5142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HONRAI  A  VOSSO  PAI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  VOSSA  MÃE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34549" y="260649"/>
            <a:ext cx="5517771" cy="57606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FILHOS  INGRATOS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412195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RECEBERÃO  INGRATIDÃO  E  ABANDONO.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126876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SERÃO  FERIDOS  NAS  MAIS  CARAS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AFEIÇÕES,  NESTA  OU  NOUTRA  EXISTÊNCIA.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1412776"/>
            <a:ext cx="915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SOFRERÃO  O  QUE  HOUVER  FEITO  AOS  PAIS.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20" y="188640"/>
            <a:ext cx="4752527" cy="122413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0019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RECOMPENSA  PARA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BONS  FILHOS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0806" y="4007966"/>
            <a:ext cx="3862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TERRA  PROMETIDA.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0806" y="2132856"/>
            <a:ext cx="3646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DECÁLOGO:</a:t>
            </a:r>
          </a:p>
        </p:txBody>
      </p:sp>
    </p:spTree>
    <p:extLst>
      <p:ext uri="{BB962C8B-B14F-4D97-AF65-F5344CB8AC3E}">
        <p14:creationId xmlns:p14="http://schemas.microsoft.com/office/powerpoint/2010/main" val="384924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5000" t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39552" y="188641"/>
            <a:ext cx="8136903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RECOMPENSA  PARA  OS  BONS  FILHOS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733256"/>
            <a:ext cx="91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PÁTRIA  CELESTE.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92080" y="1700808"/>
            <a:ext cx="3848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JESUS:</a:t>
            </a:r>
          </a:p>
        </p:txBody>
      </p:sp>
    </p:spTree>
    <p:extLst>
      <p:ext uri="{BB962C8B-B14F-4D97-AF65-F5344CB8AC3E}">
        <p14:creationId xmlns:p14="http://schemas.microsoft.com/office/powerpoint/2010/main" val="388505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203848" y="332656"/>
            <a:ext cx="5544616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PROMESSA  DE  JESUS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8317" y="5229200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MEU  REINO  NÃO  É  DESTE  MUNDO;  LÁ,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NÃO  NA  TERRA,  É  QUE  RECEBEREIS  A  RECOMPENSA  DAS  VOSSAS  BOAS  OBRAS.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05777" y="5629309"/>
            <a:ext cx="5875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(João, 18: 33, 36  e  37)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213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115616" y="188640"/>
            <a:ext cx="6912768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PALAVRAS  DE  JESUS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" y="575532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(Marcos  10:19;  Lucas 18:20;  Mateus  19:18-19)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" y="5724545"/>
            <a:ext cx="915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SABEIS  OS  MANDAMENTOS: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" y="5739933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HONRAI  A  VOSSO  PAI  E  A  VOSSA  MÃE.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865" y="5808533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COMETEREIS  ADULTÉRIO;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65" y="5808533"/>
            <a:ext cx="915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MATAREIS;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12815" y="5739933"/>
            <a:ext cx="9168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ROUBAREIS;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-12815" y="5724544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PRESTAREIS  FALSO  TESTEMUNHO;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-12815" y="5755322"/>
            <a:ext cx="9168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FAREIS  AGRAVO  A  NINGUÉM;</a:t>
            </a:r>
          </a:p>
        </p:txBody>
      </p:sp>
    </p:spTree>
    <p:extLst>
      <p:ext uri="{BB962C8B-B14F-4D97-AF65-F5344CB8AC3E}">
        <p14:creationId xmlns:p14="http://schemas.microsoft.com/office/powerpoint/2010/main" val="971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3" grpId="0"/>
      <p:bldP spid="13" grpId="1"/>
      <p:bldP spid="8" grpId="0"/>
      <p:bldP spid="8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1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627784" y="332656"/>
            <a:ext cx="3997299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379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DECÁLOGO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5273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(ÊXODO,  20:12)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60648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HONRAI  A  VOSSO  PAI  E  VOSSA  MÃE,  A  FIM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VIVERDES  LONGO  TEMPO  NA  TERRA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  SENHOR  VOSSO  DEUS  VOS  DARÁ.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612232" y="332656"/>
            <a:ext cx="4352256" cy="108012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145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SENTIDO  DO  MANDAMENTO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55949" y="2588489"/>
            <a:ext cx="4503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“HONRAI  A  VOSSO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PAI  E  A  VOSSA  MÃE.”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23398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INCLUI  AS  OBRIGAÇÕES  DOS  FILHOS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PERANTE  OS  PAIS.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23398" y="5517232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APLICA-SE  AOS  QUE  FAZEM  AS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VEZES  DE  PAIS.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23398" y="5529163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CONTÉM  OS  DEVERES  IMPOSTOS  PELA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  DE  CARIDADE  E  AMOR.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23398" y="5554481"/>
            <a:ext cx="9167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ACRESCENTA  UM  DEVER  A  MAIS: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DA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PIEDADE  FILIAL.</a:t>
            </a:r>
          </a:p>
        </p:txBody>
      </p:sp>
    </p:spTree>
    <p:extLst>
      <p:ext uri="{BB962C8B-B14F-4D97-AF65-F5344CB8AC3E}">
        <p14:creationId xmlns:p14="http://schemas.microsoft.com/office/powerpoint/2010/main" val="12806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051720" y="260649"/>
            <a:ext cx="576064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PIEDADE  FILIAL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229200"/>
            <a:ext cx="896448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É  ACRESCENTAR  AO  AMOR: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RESPEITO  E  ATENÇÃO.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473005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ENVOLVE  A  OBRIGAÇÃO  DE  CUMPRIR-SE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OS  PAIS,  DE  MODO  MAIS  RIGOROSO,  TUDO  O  QUE  A  CARIDADE  ORDENA.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949280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CONDESCENDÊNCIA  E  SUBMISSÃO.</a:t>
            </a:r>
          </a:p>
        </p:txBody>
      </p:sp>
    </p:spTree>
    <p:extLst>
      <p:ext uri="{BB962C8B-B14F-4D97-AF65-F5344CB8AC3E}">
        <p14:creationId xmlns:p14="http://schemas.microsoft.com/office/powerpoint/2010/main" val="8850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2000" contrast="6000"/>
                    </a14:imgEffect>
                  </a14:imgLayer>
                </a14:imgProps>
              </a:ext>
            </a:extLst>
          </a:blip>
          <a:srcRect/>
          <a:stretch>
            <a:fillRect t="-15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0" y="260648"/>
            <a:ext cx="7272808" cy="43204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2374"/>
              </a:avLst>
            </a:prstTxWarp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FORMAS  DE  HONRAR  OS  PAIS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0" y="1988840"/>
            <a:ext cx="3105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TODOS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PAIS: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0" y="5858107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ASSISTI-LOS  NAS  NECESSIDADES.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0" y="5877272"/>
            <a:ext cx="9159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CERCÁ-LOS  DE  CUIDADOS.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0" y="5661248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PROPORCIONAR-LHES  REPOUSO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VELHICE.</a:t>
            </a:r>
          </a:p>
        </p:txBody>
      </p:sp>
    </p:spTree>
    <p:extLst>
      <p:ext uri="{BB962C8B-B14F-4D97-AF65-F5344CB8AC3E}">
        <p14:creationId xmlns:p14="http://schemas.microsoft.com/office/powerpoint/2010/main" val="42017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5000" contrast="13000"/>
                    </a14:imgEffect>
                  </a14:imgLayer>
                </a14:imgProps>
              </a:ext>
            </a:extLst>
          </a:blip>
          <a:srcRect/>
          <a:stretch>
            <a:fillRect t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20" y="260647"/>
            <a:ext cx="6624736" cy="432049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2374"/>
              </a:avLst>
            </a:prstTxWarp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FORMAS  DE  HONRAR  OS  PAIS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87785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DAR-LHES  MAIS  QUE  O  NECESSÁRIO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SOBREVIVEREM.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6093296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OFERECER-LHES  OS  PEQUENOS  SUPÉRFLUOS.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0" y="6093296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COLOCÁ-LOS  NOS  MELHORES  LUGARES.</a:t>
            </a:r>
          </a:p>
        </p:txBody>
      </p:sp>
    </p:spTree>
    <p:extLst>
      <p:ext uri="{BB962C8B-B14F-4D97-AF65-F5344CB8AC3E}">
        <p14:creationId xmlns:p14="http://schemas.microsoft.com/office/powerpoint/2010/main" val="200019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-19708" y="5877272"/>
            <a:ext cx="915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TRATÁ-LOS  AMAVELMENTE.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733256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SOBRECARREGÁ-LOS  COM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AFAZERES  DOMÉSTICOS.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71600" y="188640"/>
            <a:ext cx="7272808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FORMAS  DE  HONRAR  OS  PAIS</a:t>
            </a:r>
          </a:p>
        </p:txBody>
      </p:sp>
    </p:spTree>
    <p:extLst>
      <p:ext uri="{BB962C8B-B14F-4D97-AF65-F5344CB8AC3E}">
        <p14:creationId xmlns:p14="http://schemas.microsoft.com/office/powerpoint/2010/main" val="35535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 l="-4000" t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139952" y="404664"/>
            <a:ext cx="4725129" cy="158417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569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  SE  OS  PAIS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NÃO  CUMPREM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SEUS  DEVERES?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" y="5301208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PAGAR  O  MAL  COM  O  BEM  E  AMAR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APLICAM-SE  A  TODOS:  PAIS,  PRÓXIMO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ATÉ  OS  INIMIGOS.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40213" y="5662059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DEVER  DOS  FILHOS  É  HONRAR  OS  PAIS  SEMPRE  E  EM  QUALQUER  CIRCUNSTÂNCIA.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QUANTO  À  CORREÇÃO  DOS  PAIS,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COMPETE  ÀS  LEIS  DIVINAS.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4230</TotalTime>
  <Words>425</Words>
  <Application>Microsoft Office PowerPoint</Application>
  <PresentationFormat>Apresentação na tela (4:3)</PresentationFormat>
  <Paragraphs>86</Paragraphs>
  <Slides>14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284</cp:revision>
  <dcterms:created xsi:type="dcterms:W3CDTF">2013-07-08T17:56:35Z</dcterms:created>
  <dcterms:modified xsi:type="dcterms:W3CDTF">2018-06-14T22:52:33Z</dcterms:modified>
</cp:coreProperties>
</file>