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3" r:id="rId3"/>
    <p:sldId id="343" r:id="rId4"/>
    <p:sldId id="344" r:id="rId5"/>
    <p:sldId id="345" r:id="rId6"/>
    <p:sldId id="351" r:id="rId7"/>
    <p:sldId id="346" r:id="rId8"/>
    <p:sldId id="347" r:id="rId9"/>
    <p:sldId id="348" r:id="rId10"/>
    <p:sldId id="352" r:id="rId11"/>
    <p:sldId id="349" r:id="rId12"/>
    <p:sldId id="350" r:id="rId13"/>
    <p:sldId id="353" r:id="rId14"/>
    <p:sldId id="354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41277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</a:t>
            </a:r>
            <a:r>
              <a:rPr lang="pt-BR" sz="30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XIII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716433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PIEDADE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348880"/>
            <a:ext cx="51423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SAIBA  A  VOSSA  MÃO  ESQUERDA  O  QUE  DÊ  A  VOSSA  MÃO  DIREITA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0267" y="4993432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BENEFÍCIOS  PAGOS  COM  A  INGRATIDÃO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5580529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ÓRFÃOS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</a:extLst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16632"/>
            <a:ext cx="8208912" cy="6959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BENEFÍCIO  PAGO  COM  A  INGRATIDÃO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76691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UTILIDADE: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EXPERIMENTAR  A  NOSSA  PERSEVERANÇA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 BEM.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DESENVOLVER  A  NOSSA  CAPACIDADE  DE  FAZER  O  BEM,  SEM  ESPERAR  RETRIBUIÇÃO.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16632"/>
            <a:ext cx="6192687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5490" y="5681159"/>
            <a:ext cx="917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6:33)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42926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FIZERDES  BEM  AOS  QUE  VOS  FAZEM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BEM,  QUE  RECOMPENSA  TEREIS?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429264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TAMBÉM  OS  PECADORES  FAZEM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MESMO!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saturation sat="11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134194"/>
            <a:ext cx="8280920" cy="64783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BENEFÍCIO  NÃO  SE  PERDE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85" y="578726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PRATICÁ-LO,  TRABALHAMOS  POR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NÓS  E  PELOS  OUTROS.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71501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AÇÃO  BOA  OU  MÁ  SERÁ  CONSIDERA  PELA  JUSTIÇA  DIVINA.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715016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BENEFÍCIO  FEITO  ACABA  POR  ABRANDAR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MAIS  ENDURECIDO  CORAÇÃO.</a:t>
            </a:r>
          </a:p>
        </p:txBody>
      </p:sp>
    </p:spTree>
    <p:extLst>
      <p:ext uri="{BB962C8B-B14F-4D97-AF65-F5344CB8AC3E}">
        <p14:creationId xmlns:p14="http://schemas.microsoft.com/office/powerpoint/2010/main" val="2151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564357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UMA  SEMENTE  QUE  GERMINARÁ  ASSIM  QUE  O  SOLO  DO CORAÇÃO  ESTIVER  PRONTO.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98203" y="260315"/>
            <a:ext cx="5947594" cy="57606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BEM  PRATICADO </a:t>
            </a:r>
          </a:p>
        </p:txBody>
      </p:sp>
    </p:spTree>
    <p:extLst>
      <p:ext uri="{BB962C8B-B14F-4D97-AF65-F5344CB8AC3E}">
        <p14:creationId xmlns:p14="http://schemas.microsoft.com/office/powerpoint/2010/main" val="18264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11760" y="260648"/>
            <a:ext cx="4320480" cy="59715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PIEDADE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SENTIMENTO  DIVINO  QUE  NOS  ENTERNECE  AO  PRESENCIARMOS  O  SOFRIMENTO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 PRÓXIMO.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4711" y="5788714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EMOÇÃO  CELESTE.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116632"/>
            <a:ext cx="7632848" cy="64807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710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CARACTERÍSTICAS  DA  PIEDADE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1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PRECURSORA  DA  CARIDADE.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DOMA  O  NOSSO  EGOÍSMO  E  ORGULHO.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733256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DISPÕE-NOS  AO  AMOR  AO  PRÓXIMO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LEVA-NOS  A  PROGREDIR.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NUNCA  NOS  AFASTA  DOS  AFLITOS  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IMPELE-NOS  A  SOCORRE-LOS.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13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04090" y="116632"/>
            <a:ext cx="7312326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04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POR  QUE  É  COMUM  REFREAR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ESSE  SENTIMENTO?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681" y="5877272"/>
            <a:ext cx="916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  E  ORGULHO.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saturation sat="13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57290" y="175260"/>
            <a:ext cx="6215105" cy="58944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EGOÍSMO  E  ORGULHO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2814" y="5855206"/>
            <a:ext cx="9156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ENDURECEM  O  NOSSO  CORAÇÃO.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661248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ESTIMULAM  O  RECEIO  DE  SERMOS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LESADOS  NOS  BENS  MATERIAIS.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GERAM  INDIFERENÇA  E  COMODISMO.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NUTREM  O  MEDO  DE  SERMOS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IMPORTUNADOS  EM  NOSSA  TRANQUILIDADE.</a:t>
            </a:r>
          </a:p>
        </p:txBody>
      </p:sp>
    </p:spTree>
    <p:extLst>
      <p:ext uri="{BB962C8B-B14F-4D97-AF65-F5344CB8AC3E}">
        <p14:creationId xmlns:p14="http://schemas.microsoft.com/office/powerpoint/2010/main" val="19012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547664" y="312153"/>
            <a:ext cx="5688632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73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DIVINA  CARIDADE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6384" y="544522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AMPARAR  UMA  CRIANÇA  ABANDONADA.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44522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EVITAR  QUE  SOFRA  FOME  E  FRIO.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445224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DIRIGI-LA  PARA  O  BEM,  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DANDO-LHE  EDUCAÇÃO  E  AMOR.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44522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IMPEDI-LA  DE  SE  ENTREGAR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VÍCIOS.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188641"/>
            <a:ext cx="7992888" cy="86409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49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DEUS  PERMITE  QUE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HAJA  ÓRFÃOS?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29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OFERECER  AOS  ÓRFÃOS  E  AOS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LHES  ESTÃO  VINCULADOS: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58924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EXERCÍCIO  DA  FRATERNIDADE.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AUXÍLIO  NA  PROVAÇÃO  DOS  PAIS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IMPEDIDOS  DE  PROCRIAR.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373216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RESGATE  DE  DÉBITOS  DE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VIDAS  PASSADAS.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373216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PROVAÇÕES  NO  CAMPO  DA  HUMILDADE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OUTRAS  VIRTUDES.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t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62204" y="57994"/>
            <a:ext cx="6840760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LIGAÇÕES  DO  PASSADO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169" y="5428381"/>
            <a:ext cx="912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ÓRFÃOS  PODEM  SER  AFETOS  DE  VIDAS   PASSADAS  QUE  VEM  BUSCAR  NOSSO  APOIO  EM  SUAS  PROVAÇÕES.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" t="-6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142852"/>
            <a:ext cx="7128792" cy="90988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5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CAUSA  DA  DECEPÇÃO  NA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PRÁTICA  DO  BEM: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767" y="5301208"/>
            <a:ext cx="915934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ESPERAMOS  ALGUM  RECONHECIMENTO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RECOMPENSA  EM  TROCA  DO  BEM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PRATICAMOS.</a:t>
            </a:r>
          </a:p>
        </p:txBody>
      </p:sp>
    </p:spTree>
    <p:extLst>
      <p:ext uri="{BB962C8B-B14F-4D97-AF65-F5344CB8AC3E}">
        <p14:creationId xmlns:p14="http://schemas.microsoft.com/office/powerpoint/2010/main" val="23353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3931</TotalTime>
  <Words>400</Words>
  <Application>Microsoft Office PowerPoint</Application>
  <PresentationFormat>Apresentação na tela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272</cp:revision>
  <dcterms:created xsi:type="dcterms:W3CDTF">2013-07-08T17:56:35Z</dcterms:created>
  <dcterms:modified xsi:type="dcterms:W3CDTF">2018-06-14T22:46:15Z</dcterms:modified>
</cp:coreProperties>
</file>