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9175C-D27C-419C-A224-814D4B223E9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688F-1E56-4510-8FCD-F6BD9262A1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76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8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5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9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3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4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1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9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5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96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6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4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41277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XIII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0267" y="4725144"/>
            <a:ext cx="51480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CONVIDAR  OS  POBRES  E  OS  ESTROPIADOS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348880"/>
            <a:ext cx="51423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SAIBA  A  VOSSA  MÃO  ESQUERDA  O  QUE  DÊ  A  VOSSA  MÃO  DIREITA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01541" y="5085184"/>
            <a:ext cx="5148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BENEFICÊNCIA</a:t>
            </a:r>
          </a:p>
        </p:txBody>
      </p:sp>
    </p:spTree>
    <p:extLst>
      <p:ext uri="{BB962C8B-B14F-4D97-AF65-F5344CB8AC3E}">
        <p14:creationId xmlns:p14="http://schemas.microsoft.com/office/powerpoint/2010/main" val="38834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175261"/>
            <a:ext cx="6635254" cy="123751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8514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VÁRIAS  MANEIRAS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SE  FAZER  A  CARIDADE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517232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INDULGENTE  COM  OS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PARENTES  E  AMIGOS.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7672" y="5797377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PERDOAR  AS  FRAQUEZAS  ALHEIAS.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445224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RESPEITAR   OS  QUE  NÃO  PENSAM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NÓS.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445224"/>
            <a:ext cx="91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PROCURAR  NÃO  FERIR  O  AMOR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PRÓPRIO  DE  NINGUÉM.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207" y="5517232"/>
            <a:ext cx="917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CÁRITA  -  Lião,  1861</a:t>
            </a:r>
          </a:p>
        </p:txBody>
      </p:sp>
    </p:spTree>
    <p:extLst>
      <p:ext uri="{BB962C8B-B14F-4D97-AF65-F5344CB8AC3E}">
        <p14:creationId xmlns:p14="http://schemas.microsoft.com/office/powerpoint/2010/main" val="8753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44248" y="188640"/>
            <a:ext cx="4804016" cy="59715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ESCLARECIMENTO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035893"/>
            <a:ext cx="9121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PODE  A  ALMA  ELEVAR-SE  ÀS  ALTAS  REGIÕES  ESPIRITUAIS,  SENÃO  PELO  DEVOTAMENTO  AO  PRÓXIMO.”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126876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S.  VICENTE  DE  PAULO  -  PARIS,  1858</a:t>
            </a:r>
          </a:p>
        </p:txBody>
      </p:sp>
    </p:spTree>
    <p:extLst>
      <p:ext uri="{BB962C8B-B14F-4D97-AF65-F5344CB8AC3E}">
        <p14:creationId xmlns:p14="http://schemas.microsoft.com/office/powerpoint/2010/main" val="36613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rcRect/>
          <a:stretch>
            <a:fillRect l="-1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89404" y="116632"/>
            <a:ext cx="4370828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RECOMENDAÇÃO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124744"/>
            <a:ext cx="9121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BONS  E  CARIDOSOS: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  É  A  CHAVE  DOS  CÉUS,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TENDES  EM  VOSSAS  MÃOS!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4667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S.  VICENTE  DE  PAULO  -  PARIS,  1858</a:t>
            </a:r>
          </a:p>
        </p:txBody>
      </p:sp>
    </p:spTree>
    <p:extLst>
      <p:ext uri="{BB962C8B-B14F-4D97-AF65-F5344CB8AC3E}">
        <p14:creationId xmlns:p14="http://schemas.microsoft.com/office/powerpoint/2010/main" val="10023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92511252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200"/>
                    </a14:imgEffect>
                    <a14:imgEffect>
                      <a14:saturation sat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79712" y="177681"/>
            <a:ext cx="5112568" cy="51501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118" y="5157771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DERDES  UM  JANTAR,  NÃO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CONVIDEIS  PARA  ELE  OS  VOSSOS  AMIGOS,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OS  POBRES  E  OS  ESTROPIADOS.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73216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SEREIS  DITOSOS  POR  NÃO  TEREM  ELES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MEIOS  DE  VO-LO  RETRIBUIR.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07704" y="5742548"/>
            <a:ext cx="548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(Lucas,  14:12  a  15)</a:t>
            </a:r>
          </a:p>
        </p:txBody>
      </p:sp>
    </p:spTree>
    <p:extLst>
      <p:ext uri="{BB962C8B-B14F-4D97-AF65-F5344CB8AC3E}">
        <p14:creationId xmlns:p14="http://schemas.microsoft.com/office/powerpoint/2010/main" val="32843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10000" r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95898"/>
            <a:ext cx="8352928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LINGUAGEM  USADA  PELO  CRISTO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420" y="587119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QUASE  SEMPRE  FIGURADA.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  QUE  SE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BUSQUE  O  PENSAMENTO.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5343" y="5877272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COMPARAÇÕES  SÃO  VIBRANTES.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IMAGENS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FORTES  E  COLORIDAS.</a:t>
            </a:r>
          </a:p>
        </p:txBody>
      </p:sp>
    </p:spTree>
    <p:extLst>
      <p:ext uri="{BB962C8B-B14F-4D97-AF65-F5344CB8AC3E}">
        <p14:creationId xmlns:p14="http://schemas.microsoft.com/office/powerpoint/2010/main" val="25856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46528" y="260648"/>
            <a:ext cx="4513704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91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229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CONVIDAR  POBRES  E  ESTROPIADOS: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O  BEM  PELO  PRAZER  DE  PRATICÁ-LO,  SEM  ESPERAR  RETRIBUIÇÃO.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" y="5229200"/>
            <a:ext cx="9144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CONVIDAR  PARA  UM  JANTAR: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CONVITE  À  PARTICIPAÇÃO  DOS  BENS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DESFRUTAMOS.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9080" y="5256981"/>
            <a:ext cx="9101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CONVIDEMOS  E  AUXILIEMOS  PARENTES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 AMIGOS  QUE  NECESSITAM  DA  NOSSA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AJUDA  MORAL  OU  MATERIAL!</a:t>
            </a:r>
          </a:p>
        </p:txBody>
      </p:sp>
    </p:spTree>
    <p:extLst>
      <p:ext uri="{BB962C8B-B14F-4D97-AF65-F5344CB8AC3E}">
        <p14:creationId xmlns:p14="http://schemas.microsoft.com/office/powerpoint/2010/main" val="10544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359966" y="260648"/>
            <a:ext cx="388444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CONVITE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298" y="5517232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ERA  APENAS  PARA  AS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FESTAS?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4725144"/>
            <a:ext cx="915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PARA  QUALQUER  SITUAÇÃO  EM  QUE  NOS  DEPARAMOS  COM  IRMÃOS  EM  DIFICULDADES  MATERIAIS,  MORAIS  OU  ESPIRITUAIS.</a:t>
            </a:r>
          </a:p>
        </p:txBody>
      </p:sp>
    </p:spTree>
    <p:extLst>
      <p:ext uri="{BB962C8B-B14F-4D97-AF65-F5344CB8AC3E}">
        <p14:creationId xmlns:p14="http://schemas.microsoft.com/office/powerpoint/2010/main" val="19691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84139" y="46718"/>
            <a:ext cx="4592117" cy="64597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588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BENEFICÊNCIA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5353" y="5589240"/>
            <a:ext cx="91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ADOLFO,  BISPO  DE  ARGEL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Bordéus,  1861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5353" y="565611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PRÁTICA  DO  BEM;  A  AÇÃO  DE  FAZER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BENEFÍCIO  A  ALGUÉM.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9013" y="565611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COMO  OCUPAÇÃO  TORNAR  FELIZES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SEMELHANTES.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5353" y="562786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FAZER  AOS  OUTROS  O  QUE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DESEJAMOS  NOS  SEJA  FEITO.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65079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A  CRIATURA  OLHAR  AS  OUTRAS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OLHA  A  SI  MESMA.</a:t>
            </a:r>
          </a:p>
        </p:txBody>
      </p:sp>
    </p:spTree>
    <p:extLst>
      <p:ext uri="{BB962C8B-B14F-4D97-AF65-F5344CB8AC3E}">
        <p14:creationId xmlns:p14="http://schemas.microsoft.com/office/powerpoint/2010/main" val="226761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2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4282" y="198946"/>
            <a:ext cx="4213702" cy="114182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39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PRÁTICA  DA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BENEFICÊNCIA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680" y="600212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LEVA-NOS  A  SOCORRER  O  NECESSITADO.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9708" y="5661248"/>
            <a:ext cx="91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LIBERTA-NOS  DO  EGOÍSMO,  DA  INDIFERENÇA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DO  REMORSO.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UM  DEVER  PERANTE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AS  LEIS  DIVINAS.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PERMITE-NOS  AUXILIAR  O  PRÓXIMO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NÓS  MESMOS.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9679" y="5661248"/>
            <a:ext cx="915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  OS  OUTROS  E  A  NÓS  PRÓPRIOS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FELIZES.</a:t>
            </a:r>
          </a:p>
        </p:txBody>
      </p:sp>
    </p:spTree>
    <p:extLst>
      <p:ext uri="{BB962C8B-B14F-4D97-AF65-F5344CB8AC3E}">
        <p14:creationId xmlns:p14="http://schemas.microsoft.com/office/powerpoint/2010/main" val="30317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 contrast="15000"/>
                    </a14:imgEffect>
                  </a14:imgLayer>
                </a14:imgProps>
              </a:ext>
            </a:extLst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47538" y="238419"/>
            <a:ext cx="4226242" cy="67030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61302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SINTETIZA  TODAS  AS  VIRTUDES.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8924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CONDUZIRÁ  OS  POVOS  À  FELICIDADE  NA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TERRENA  E  NA  VIDA  ESPIRITUAL.</a:t>
            </a:r>
          </a:p>
        </p:txBody>
      </p:sp>
    </p:spTree>
    <p:extLst>
      <p:ext uri="{BB962C8B-B14F-4D97-AF65-F5344CB8AC3E}">
        <p14:creationId xmlns:p14="http://schemas.microsoft.com/office/powerpoint/2010/main" val="34726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24840"/>
            <a:ext cx="7200800" cy="11439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351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PRÁTICA  DA  CARIDADE  ENCONTRAMOS: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600212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PAZ  DO  CORAÇÃO.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CONTENTAMENTO  DA  ALMA.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602128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REMÉDIO  PARA  AS  AFLIÇÕES.</a:t>
            </a:r>
          </a:p>
        </p:txBody>
      </p:sp>
    </p:spTree>
    <p:extLst>
      <p:ext uri="{BB962C8B-B14F-4D97-AF65-F5344CB8AC3E}">
        <p14:creationId xmlns:p14="http://schemas.microsoft.com/office/powerpoint/2010/main" val="10595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176</TotalTime>
  <Words>453</Words>
  <Application>Microsoft Office PowerPoint</Application>
  <PresentationFormat>Apresentação na tela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26</cp:revision>
  <dcterms:created xsi:type="dcterms:W3CDTF">2014-05-13T17:57:42Z</dcterms:created>
  <dcterms:modified xsi:type="dcterms:W3CDTF">2018-06-14T22:32:15Z</dcterms:modified>
</cp:coreProperties>
</file>