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sldIdLst>
    <p:sldId id="313" r:id="rId3"/>
    <p:sldId id="343" r:id="rId4"/>
    <p:sldId id="351" r:id="rId5"/>
    <p:sldId id="344" r:id="rId6"/>
    <p:sldId id="347" r:id="rId7"/>
    <p:sldId id="345" r:id="rId8"/>
    <p:sldId id="348" r:id="rId9"/>
    <p:sldId id="349" r:id="rId10"/>
    <p:sldId id="350" r:id="rId11"/>
    <p:sldId id="352" r:id="rId12"/>
    <p:sldId id="353" r:id="rId13"/>
    <p:sldId id="357" r:id="rId14"/>
    <p:sldId id="355" r:id="rId15"/>
    <p:sldId id="317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CCFF"/>
    <a:srgbClr val="B2B2B2"/>
    <a:srgbClr val="C7C29D"/>
    <a:srgbClr val="B1AA77"/>
    <a:srgbClr val="E2BD74"/>
    <a:srgbClr val="B2A4AA"/>
    <a:srgbClr val="76646C"/>
    <a:srgbClr val="B69972"/>
    <a:srgbClr val="D9D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702" y="138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8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90267" y="5076473"/>
            <a:ext cx="51480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ÓBOLO  DA  VIÚVA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5936" y="2492896"/>
            <a:ext cx="51423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SAIBA  A  VOSSA  MÃO  ESQUERDA  O  QUE  DÊ  A  VOSSA  MÃO  DIREITA</a:t>
            </a:r>
          </a:p>
        </p:txBody>
      </p:sp>
      <p:sp>
        <p:nvSpPr>
          <p:cNvPr id="7" name="Retângulo 6"/>
          <p:cNvSpPr/>
          <p:nvPr/>
        </p:nvSpPr>
        <p:spPr>
          <a:xfrm>
            <a:off x="3851920" y="1556792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</a:t>
            </a:r>
            <a:r>
              <a:rPr lang="pt-BR" sz="3000" b="1" dirty="0" err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XIII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90267" y="4941168"/>
            <a:ext cx="51121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 CARIDADE  MATERIAL  E  A  CARIDADE  MORAL</a:t>
            </a:r>
          </a:p>
        </p:txBody>
      </p:sp>
    </p:spTree>
    <p:extLst>
      <p:ext uri="{BB962C8B-B14F-4D97-AF65-F5344CB8AC3E}">
        <p14:creationId xmlns:p14="http://schemas.microsoft.com/office/powerpoint/2010/main" val="21707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12000" t="-10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19013" y="5971346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MANIFESTA-SE: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940569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CARIDADE  MORAL.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188640"/>
            <a:ext cx="7272808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AMAI-VOS  UNS  AOS  OUTROS!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19013" y="5971346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 CARIDADE  MATERIAL.</a:t>
            </a:r>
          </a:p>
        </p:txBody>
      </p:sp>
    </p:spTree>
    <p:extLst>
      <p:ext uri="{BB962C8B-B14F-4D97-AF65-F5344CB8AC3E}">
        <p14:creationId xmlns:p14="http://schemas.microsoft.com/office/powerpoint/2010/main" val="11177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620443" y="2204864"/>
            <a:ext cx="4472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A  CARIDADE  MORAL!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500702"/>
            <a:ext cx="915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EXIGE  A  PRÁTICA  DA  PACIÊNCIA,  FRATERNIDADE  E  RENÚNCIA.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4488" y="152744"/>
            <a:ext cx="8640000" cy="97200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4706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QUAL  A  MAIS  DIFÍCIL  DE  SE  PRATICAR: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CARIDADE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MORAL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OU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MATERIAL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82" y="550070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CONSISTE  EM  TRATAR  O  PRÓXIMO,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COMO  GOSTARÍAMOS DE  SER  TRATADOS.</a:t>
            </a:r>
          </a:p>
        </p:txBody>
      </p:sp>
    </p:spTree>
    <p:extLst>
      <p:ext uri="{BB962C8B-B14F-4D97-AF65-F5344CB8AC3E}">
        <p14:creationId xmlns:p14="http://schemas.microsoft.com/office/powerpoint/2010/main" val="268919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5828" y="5975133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PRESTAR  UM  SERVIÇO.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949280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FAZER  UM  ESFORÇO  ÚTIL.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3660" y="116632"/>
            <a:ext cx="9120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AQUELE  QUE  DESEJA  SER  ÚTIL ENCONTRARÁ  INÚMERAS  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OCASIÕES:  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661248"/>
            <a:ext cx="9121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  DAR  UM  CONSOLO  E  ALIVIAR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SOFRIMENTO.</a:t>
            </a:r>
          </a:p>
        </p:txBody>
      </p:sp>
    </p:spTree>
    <p:extLst>
      <p:ext uri="{BB962C8B-B14F-4D97-AF65-F5344CB8AC3E}">
        <p14:creationId xmlns:p14="http://schemas.microsoft.com/office/powerpoint/2010/main" val="100769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3635897" y="4365104"/>
            <a:ext cx="550810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 COM  A  VERDADEIRA  CARIDADE,  O  HOMEM  PENSA  NOS  OUTROS </a:t>
            </a:r>
          </a:p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ANTES  DE  PENSAR</a:t>
            </a:r>
          </a:p>
          <a:p>
            <a:pPr algn="ctr"/>
            <a:r>
              <a:rPr lang="pt-BR" sz="29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SI.”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19673" y="169183"/>
            <a:ext cx="5904656" cy="52351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17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COMENTÁRIO  DE  KARDEC  </a:t>
            </a:r>
          </a:p>
        </p:txBody>
      </p:sp>
    </p:spTree>
    <p:extLst>
      <p:ext uri="{BB962C8B-B14F-4D97-AF65-F5344CB8AC3E}">
        <p14:creationId xmlns:p14="http://schemas.microsoft.com/office/powerpoint/2010/main" val="32236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332656"/>
            <a:ext cx="3074221" cy="648072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43115705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t="-13000" r="-20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718470" y="44624"/>
            <a:ext cx="5877866" cy="66022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ÓBOLO  DA  VIÚVA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213601"/>
            <a:ext cx="91593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ESTANDO  JESUS  DEFRONTE  DO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GAZOFILÁCIO,  OBSERVOU  COMO  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POVO  COLOCAVA  ALI  O  DINHEIRO.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065713"/>
            <a:ext cx="9126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(Marcos,  12:41  a  44  -  Lucas,  21:1  a  4)</a:t>
            </a:r>
          </a:p>
        </p:txBody>
      </p:sp>
    </p:spTree>
    <p:extLst>
      <p:ext uri="{BB962C8B-B14F-4D97-AF65-F5344CB8AC3E}">
        <p14:creationId xmlns:p14="http://schemas.microsoft.com/office/powerpoint/2010/main" val="18169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-25928" y="5589240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VIU  QUE  MUITAS  PESSOAS  RICAS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DOAVAM  EM  ABUNDÂNCIA. </a:t>
            </a:r>
          </a:p>
        </p:txBody>
      </p:sp>
    </p:spTree>
    <p:extLst>
      <p:ext uri="{BB962C8B-B14F-4D97-AF65-F5344CB8AC3E}">
        <p14:creationId xmlns:p14="http://schemas.microsoft.com/office/powerpoint/2010/main" val="270276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l="-5000" t="-2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5517232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VEIO  UMA  POBRE  VIÚVA  E  COLOCOU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APENAS  DUAS  MOEDAS  DE  DEZ  CENTAVOS.</a:t>
            </a:r>
          </a:p>
        </p:txBody>
      </p:sp>
    </p:spTree>
    <p:extLst>
      <p:ext uri="{BB962C8B-B14F-4D97-AF65-F5344CB8AC3E}">
        <p14:creationId xmlns:p14="http://schemas.microsoft.com/office/powerpoint/2010/main" val="5807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t="-15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5373216"/>
            <a:ext cx="91790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CHAMOU  OS  DISCÍPULOS  E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DISSE-LHES:  ESTA  POBRE  VIÚVA  DEU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  MAIS  QUE  TODOS.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  TUDO  O  QUE  TINHA  PARA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  SUSTENTO.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3780" y="5588659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OUTROS  DERAM  DO  QUE  LHES  SOBRA,  ELA  DO  QUE  LHE  FALTA.</a:t>
            </a:r>
          </a:p>
        </p:txBody>
      </p:sp>
    </p:spTree>
    <p:extLst>
      <p:ext uri="{BB962C8B-B14F-4D97-AF65-F5344CB8AC3E}">
        <p14:creationId xmlns:p14="http://schemas.microsoft.com/office/powerpoint/2010/main" val="6343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83568" y="332656"/>
            <a:ext cx="7488832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ENSINAMENTO  DE  JESUS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" y="5157192"/>
            <a:ext cx="9159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VALOR  MATERIAL  DA  DOAÇÃO  NÃO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É  IMPORTANTE  QUANDO  SE  PRATICA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CARIDADE.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143512"/>
            <a:ext cx="9159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FUNDAMENTAL  É  O  SENTIMENTO 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AMOR  E  DESPRENDIMENTO  QUE  ACOMPANHA  O  GESTO  GENEROSO.</a:t>
            </a:r>
          </a:p>
        </p:txBody>
      </p:sp>
    </p:spTree>
    <p:extLst>
      <p:ext uri="{BB962C8B-B14F-4D97-AF65-F5344CB8AC3E}">
        <p14:creationId xmlns:p14="http://schemas.microsoft.com/office/powerpoint/2010/main" val="14440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827584" y="188639"/>
            <a:ext cx="7560840" cy="122413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8585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RECURSOS  PARA  SE  FAZER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CARIDADE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5373216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SÃO: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OS  BENS  QUE  SE  POSSUI  E  O  TRABALHO  QUE  SE  POSSA  FAZER.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2743" y="5378564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COMO  OBTER  OS  RECURSOS: </a:t>
            </a:r>
            <a:r>
              <a:rPr lang="pt-BR" sz="2800" b="1" dirty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EMPREGAR  FORÇAS,   INTELIGÊNCIA  E  TALENTOS.</a:t>
            </a:r>
          </a:p>
        </p:txBody>
      </p:sp>
    </p:spTree>
    <p:extLst>
      <p:ext uri="{BB962C8B-B14F-4D97-AF65-F5344CB8AC3E}">
        <p14:creationId xmlns:p14="http://schemas.microsoft.com/office/powerpoint/2010/main" val="316280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6270" y="5786100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DAR  DO  SEU  TRABALHO.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-15343" y="5805264"/>
            <a:ext cx="91593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DAR  DO  SEU  REPOUSO.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27584" y="188640"/>
            <a:ext cx="7586434" cy="115212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177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ÓBOLO  DA  VIÚVA  TAMBÉM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ESTÁ: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805264"/>
            <a:ext cx="9121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DAR  DO  SEU  TEMPO.</a:t>
            </a:r>
          </a:p>
        </p:txBody>
      </p:sp>
    </p:spTree>
    <p:extLst>
      <p:ext uri="{BB962C8B-B14F-4D97-AF65-F5344CB8AC3E}">
        <p14:creationId xmlns:p14="http://schemas.microsoft.com/office/powerpoint/2010/main" val="201668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16" y="-1732"/>
            <a:ext cx="9147116" cy="68871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40340" y="3645024"/>
            <a:ext cx="5203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  PENSAMENTOS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39505" y="286057"/>
            <a:ext cx="4236951" cy="2062823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595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  DIFERENTES  MANEIRAS  DE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PRATICAR  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CARIDADE: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4643438" y="2875002"/>
            <a:ext cx="4484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  AÇÕES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161" cy="691276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0" y="-243408"/>
            <a:ext cx="91637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lang="pt-BR" sz="36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</a:t>
            </a:r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POR  PALAVRAS</a:t>
            </a:r>
          </a:p>
        </p:txBody>
      </p:sp>
    </p:spTree>
    <p:extLst>
      <p:ext uri="{BB962C8B-B14F-4D97-AF65-F5344CB8AC3E}">
        <p14:creationId xmlns:p14="http://schemas.microsoft.com/office/powerpoint/2010/main" val="4818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3" grpId="0"/>
      <p:bldP spid="13" grpId="1"/>
      <p:bldP spid="15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4052</TotalTime>
  <Words>379</Words>
  <Application>Microsoft Office PowerPoint</Application>
  <PresentationFormat>Apresentação na tela (4:3)</PresentationFormat>
  <Paragraphs>68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283</cp:revision>
  <dcterms:created xsi:type="dcterms:W3CDTF">2013-07-08T17:56:35Z</dcterms:created>
  <dcterms:modified xsi:type="dcterms:W3CDTF">2018-06-14T22:26:20Z</dcterms:modified>
</cp:coreProperties>
</file>