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13" r:id="rId3"/>
    <p:sldId id="343" r:id="rId4"/>
    <p:sldId id="344" r:id="rId5"/>
    <p:sldId id="345" r:id="rId6"/>
    <p:sldId id="359" r:id="rId7"/>
    <p:sldId id="346" r:id="rId8"/>
    <p:sldId id="353" r:id="rId9"/>
    <p:sldId id="352" r:id="rId10"/>
    <p:sldId id="358" r:id="rId11"/>
    <p:sldId id="354" r:id="rId12"/>
    <p:sldId id="349" r:id="rId13"/>
    <p:sldId id="355" r:id="rId14"/>
    <p:sldId id="356" r:id="rId15"/>
    <p:sldId id="350" r:id="rId16"/>
    <p:sldId id="357" r:id="rId17"/>
    <p:sldId id="317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FFCC"/>
    <a:srgbClr val="00FF00"/>
    <a:srgbClr val="00FFFF"/>
    <a:srgbClr val="B2B2B2"/>
    <a:srgbClr val="C7C29D"/>
    <a:srgbClr val="B1AA77"/>
    <a:srgbClr val="E2BD74"/>
    <a:srgbClr val="B2A4AA"/>
    <a:srgbClr val="766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1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95936" y="2492896"/>
            <a:ext cx="51423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SAIBA  A  VOSSA  MÃO  ESQUERDA  O  QUE  DÊ  A  VOSSA  MÃO  DIREITA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851920" y="1556792"/>
            <a:ext cx="52864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</a:t>
            </a:r>
            <a:r>
              <a:rPr lang="pt-BR" sz="3000" b="1" dirty="0" err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XIII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90267" y="4941168"/>
            <a:ext cx="5148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FAZER  O  BEM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SEM  OSTENTAÇÃO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4941168"/>
            <a:ext cx="5148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INFORTÚNIOS  OCULTOS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9512" y="332656"/>
            <a:ext cx="3096344" cy="1728192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MODÉSTIA</a:t>
            </a:r>
          </a:p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REAL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876691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OCULTA  O  GESTO.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EXEMPLO  DE  JESUS:  ABSTÉM-TE  DE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FALAR  DISTO  A  ALGUÉM.</a:t>
            </a:r>
          </a:p>
        </p:txBody>
      </p:sp>
    </p:spTree>
    <p:extLst>
      <p:ext uri="{BB962C8B-B14F-4D97-AF65-F5344CB8AC3E}">
        <p14:creationId xmlns:p14="http://schemas.microsoft.com/office/powerpoint/2010/main" val="1769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95536" y="44624"/>
            <a:ext cx="8352928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BENEFICÊNCIA  SEM  OSTENTAÇÃO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5798" y="6093296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DUPLO  MÉRITO: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093294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CARIDADE  MATERIAL.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6093295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CARIDADE  MORAL.</a:t>
            </a:r>
          </a:p>
        </p:txBody>
      </p:sp>
    </p:spTree>
    <p:extLst>
      <p:ext uri="{BB962C8B-B14F-4D97-AF65-F5344CB8AC3E}">
        <p14:creationId xmlns:p14="http://schemas.microsoft.com/office/powerpoint/2010/main" val="2251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9512" y="260648"/>
            <a:ext cx="4606925" cy="122413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0170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IMPOR    O  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RECONHECIMENTO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492896"/>
            <a:ext cx="4364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  PESAR  OS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BENEFÍCIOS  SOBRE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OS  RECEBE.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3528" y="2708920"/>
            <a:ext cx="4136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HUMILHA  O  NECESSITADO.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2420888"/>
            <a:ext cx="51480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CONSEQUÊNCIA:  </a:t>
            </a:r>
            <a:endParaRPr lang="pt-BR" sz="27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RECEBE  NEM  A  RECOMPENSA  TERRESTRE.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2636912"/>
            <a:ext cx="4340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EXALTA  O  PREÇO  DO  SACRIFÍCIO  FEITO.</a:t>
            </a:r>
          </a:p>
        </p:txBody>
      </p:sp>
    </p:spTree>
    <p:extLst>
      <p:ext uri="{BB962C8B-B14F-4D97-AF65-F5344CB8AC3E}">
        <p14:creationId xmlns:p14="http://schemas.microsoft.com/office/powerpoint/2010/main" val="22186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43608" y="188640"/>
            <a:ext cx="7056784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VERDADEIRA  CARIDADE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682" y="5661248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INVERTE  OS  PAPÉIS: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BENFEITOR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FAZ  DE  BENEFICIADO.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661248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RESGUARDA  A  SUSCETIBILIDADE  DO  BENEFICIADO.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949280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CONVERTE  A  ESMOLA   EM  SERVIÇO.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661248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DISSIMULA  O  BENEFÍCIO  E  DISPENSA  O  RECONHECIMENTO  OU  RECOMPENSA.</a:t>
            </a:r>
          </a:p>
        </p:txBody>
      </p:sp>
    </p:spTree>
    <p:extLst>
      <p:ext uri="{BB962C8B-B14F-4D97-AF65-F5344CB8AC3E}">
        <p14:creationId xmlns:p14="http://schemas.microsoft.com/office/powerpoint/2010/main" val="355431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3" grpId="0"/>
      <p:bldP spid="13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43608" y="332656"/>
            <a:ext cx="6696744" cy="626443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AS  CALAMIDADES  GERAIS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5343" y="5325917"/>
            <a:ext cx="9121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GRANDES  CALAMIDADES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 DESCOBERTO.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82" y="5589240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POPULAÇÃO  SE  EMOCIONA.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661248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CARIDADE  SE  MANIFESTA.</a:t>
            </a:r>
          </a:p>
        </p:txBody>
      </p:sp>
    </p:spTree>
    <p:extLst>
      <p:ext uri="{BB962C8B-B14F-4D97-AF65-F5344CB8AC3E}">
        <p14:creationId xmlns:p14="http://schemas.microsoft.com/office/powerpoint/2010/main" val="14533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99592" y="210269"/>
            <a:ext cx="7344815" cy="55443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AS  CALAMIDADES  PARTICULARES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168" y="5813818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OS  INFORTÚNIOS  OCULTOS.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82" y="5805264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PASSAM  DESPERCEBIDAS.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165" y="5589240"/>
            <a:ext cx="9099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DESCOBERTAS  PELA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GENEROSIDADE.</a:t>
            </a:r>
          </a:p>
        </p:txBody>
      </p:sp>
    </p:spTree>
    <p:extLst>
      <p:ext uri="{BB962C8B-B14F-4D97-AF65-F5344CB8AC3E}">
        <p14:creationId xmlns:p14="http://schemas.microsoft.com/office/powerpoint/2010/main" val="294519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7" y="265110"/>
            <a:ext cx="3074221" cy="64361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</a:t>
            </a:r>
            <a:r>
              <a:rPr lang="pt-BR" sz="22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TEMA  ESTUDADO.</a:t>
            </a:r>
            <a:endParaRPr lang="pt-BR" sz="2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16000" t="-5000" r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835696" y="260648"/>
            <a:ext cx="5364026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ENSINAMENTO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682" y="5000636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TENDE  CUIDADO  EM  NÃO  PRATICAR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BOAS  OBRAS  DIANTE  DOS  HOMENS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SEREM  VISTAS;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82" y="5286388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POIS,  NÃO  RECEBEREIS  RECOMPENSA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DEUS  VOSSO  PAI.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000636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DERDES  ESMOLA,  NÃO  SAIBA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VOSSA  MÃO  ESQUERDA  O  QUE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  A  VOSSA  MÃO  DIREITA.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1100" y="5877272"/>
            <a:ext cx="915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(Mateus, 6:1 a  4)</a:t>
            </a:r>
          </a:p>
        </p:txBody>
      </p:sp>
    </p:spTree>
    <p:extLst>
      <p:ext uri="{BB962C8B-B14F-4D97-AF65-F5344CB8AC3E}">
        <p14:creationId xmlns:p14="http://schemas.microsoft.com/office/powerpoint/2010/main" val="18169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l="-16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332656"/>
            <a:ext cx="4665077" cy="115212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2205"/>
              </a:avLst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CURA  DO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LEPROSO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955695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LEPROSO  VEIO  AO  ENCONTRO  DE  JESUS,  DIZENDO:  SENHOR,  SE  QUISERDES,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PODERÁS  CURAR-ME.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357826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ESTENDENDO  A  MÃO,  O  TOCOU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DISSE:  QUERO-O,  FICA  CURADO!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429264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MAS,  VAI  MOSTRAR-TE  AOS  SACERDOTES,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FIM  DE  QUE  LHES  SIRVA  DE  PROVA.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-15056" y="5040758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 MESMO  INSTANTE  A  LEPRA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DESAPARECEU.</a:t>
            </a:r>
          </a:p>
          <a:p>
            <a:pPr algn="ctr"/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5056" y="5733256"/>
            <a:ext cx="915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(Mateus, 8:1 a  4)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8317" y="5371094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DISSE-LHE  JESUS:  ABSTÉM-TE  DE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FALAR  DISTO  A  ALGUÉM;</a:t>
            </a:r>
          </a:p>
        </p:txBody>
      </p:sp>
    </p:spTree>
    <p:extLst>
      <p:ext uri="{BB962C8B-B14F-4D97-AF65-F5344CB8AC3E}">
        <p14:creationId xmlns:p14="http://schemas.microsoft.com/office/powerpoint/2010/main" val="5807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  <p:bldP spid="8" grpId="0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14000" r="-1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79712" y="188640"/>
            <a:ext cx="5400600" cy="52197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SIGNIFICADO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908720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“NÃO  SAIBA  A  VOSSA  MÃO  ESQUERDA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  QUE  FAZ  A  DIREITA.”</a:t>
            </a:r>
          </a:p>
        </p:txBody>
      </p:sp>
    </p:spTree>
    <p:extLst>
      <p:ext uri="{BB962C8B-B14F-4D97-AF65-F5344CB8AC3E}">
        <p14:creationId xmlns:p14="http://schemas.microsoft.com/office/powerpoint/2010/main" val="1444036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22000" r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195736" y="243805"/>
            <a:ext cx="4752528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SIGNIFICADO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646315" y="5013176"/>
            <a:ext cx="7471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UMA  IMAGEM  QUE  CARACTERIZA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BENEFICÊNCIA  MODESTA.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630972" y="4941168"/>
            <a:ext cx="7513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OCULTAR  O  BEM  QUE  SE  FAZ  CONSTITUI  MARCA  DE  GRANDE  SUPERIORIDADE  MORAL.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646315" y="5013176"/>
            <a:ext cx="7497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DEVEMOS  FAZER  O  BEM  PELA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SATISFAÇÃO  DE  AUXILIAR.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415612" y="5013176"/>
            <a:ext cx="7728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CHAMAR  A  ATENÇÃO  SOBRE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NÓS  MESMOS.</a:t>
            </a:r>
          </a:p>
        </p:txBody>
      </p:sp>
    </p:spTree>
    <p:extLst>
      <p:ext uri="{BB962C8B-B14F-4D97-AF65-F5344CB8AC3E}">
        <p14:creationId xmlns:p14="http://schemas.microsoft.com/office/powerpoint/2010/main" val="204483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3" grpId="0"/>
      <p:bldP spid="13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-11119" y="90498"/>
            <a:ext cx="915934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9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  O  BEM  DEVE  FICAR  OCULTO,  </a:t>
            </a:r>
          </a:p>
          <a:p>
            <a:pPr algn="ctr"/>
            <a:r>
              <a:rPr lang="pt-BR" sz="29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POR  QUE  JESUS  MANDOU  QUE  O</a:t>
            </a:r>
          </a:p>
          <a:p>
            <a:pPr algn="ctr"/>
            <a:r>
              <a:rPr lang="pt-BR" sz="29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EX-LEPROSO  SE  APRESENTASSE  AOS  SACERDOTES?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16632"/>
            <a:ext cx="9121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QUE  ELE,  CONFORME  COSTUME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ÉPOCA,  PUDESSE  NOVAMENTE  SER  REGISTRADO,  VOLTANDO  AO  CONVÍVIO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FAMÍLIA  E  DA  SOCIEDADE.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332656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LEPROSOS  ERAM  BANIDOS  DA  VIDA  FAMILIAR  E  SOCIAL  EM  RAZÃO  DA  DOENÇA.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7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000"/>
                    </a14:imgEffect>
                    <a14:imgEffect>
                      <a14:saturation sat="9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260648"/>
            <a:ext cx="4150059" cy="115212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5979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AO  FAZER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BEM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611" y="2060848"/>
            <a:ext cx="43383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8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OSTENTOSAMENTE: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VALORIZA  A  VIDA  PRESENTE.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0616" y="2259449"/>
            <a:ext cx="4643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RECOMPENSA: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APOIO  DOS  HOMENS.</a:t>
            </a:r>
          </a:p>
        </p:txBody>
      </p:sp>
    </p:spTree>
    <p:extLst>
      <p:ext uri="{BB962C8B-B14F-4D97-AF65-F5344CB8AC3E}">
        <p14:creationId xmlns:p14="http://schemas.microsoft.com/office/powerpoint/2010/main" val="26295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41079" y="188640"/>
            <a:ext cx="4797746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AO  FAZER  O  BEM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325086"/>
            <a:ext cx="4139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MODESTAMENTE: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VALORIZA  A  VIDA  FUTURA.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8625" y="1320894"/>
            <a:ext cx="391161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RECOMPENSA: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APOIO  DE  DEUS.</a:t>
            </a:r>
          </a:p>
        </p:txBody>
      </p:sp>
    </p:spTree>
    <p:extLst>
      <p:ext uri="{BB962C8B-B14F-4D97-AF65-F5344CB8AC3E}">
        <p14:creationId xmlns:p14="http://schemas.microsoft.com/office/powerpoint/2010/main" val="221304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123728" y="116632"/>
            <a:ext cx="5088057" cy="80228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FALSA  MODÉSTIA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749" y="5517232"/>
            <a:ext cx="57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DEIXA  TRANSPARECER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BENEFÍCIO.</a:t>
            </a:r>
          </a:p>
          <a:p>
            <a:pPr algn="ctr"/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4595</TotalTime>
  <Words>488</Words>
  <Application>Microsoft Office PowerPoint</Application>
  <PresentationFormat>Apresentação na tela (4:3)</PresentationFormat>
  <Paragraphs>102</Paragraphs>
  <Slides>16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306</cp:revision>
  <dcterms:created xsi:type="dcterms:W3CDTF">2013-07-08T17:56:35Z</dcterms:created>
  <dcterms:modified xsi:type="dcterms:W3CDTF">2018-06-14T22:21:07Z</dcterms:modified>
</cp:coreProperties>
</file>