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313" r:id="rId3"/>
    <p:sldId id="343" r:id="rId4"/>
    <p:sldId id="344" r:id="rId5"/>
    <p:sldId id="357" r:id="rId6"/>
    <p:sldId id="346" r:id="rId7"/>
    <p:sldId id="347" r:id="rId8"/>
    <p:sldId id="358" r:id="rId9"/>
    <p:sldId id="349" r:id="rId10"/>
    <p:sldId id="350" r:id="rId11"/>
    <p:sldId id="361" r:id="rId12"/>
    <p:sldId id="351" r:id="rId13"/>
    <p:sldId id="356" r:id="rId14"/>
    <p:sldId id="352" r:id="rId15"/>
    <p:sldId id="353" r:id="rId16"/>
    <p:sldId id="354" r:id="rId17"/>
    <p:sldId id="317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E4D2DB"/>
    <a:srgbClr val="EEE2E8"/>
    <a:srgbClr val="B2B2B2"/>
    <a:srgbClr val="C7C29D"/>
    <a:srgbClr val="B1AA77"/>
    <a:srgbClr val="E2BD74"/>
    <a:srgbClr val="B2A4AA"/>
    <a:srgbClr val="76646C"/>
    <a:srgbClr val="B69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4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2852936"/>
            <a:ext cx="51423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AMAI  OS  VOSSOS  INIMIGOS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556792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XII  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5936" y="4440014"/>
            <a:ext cx="51480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ÓDIO</a:t>
            </a: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VINGANÇA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t="-9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051720" y="260648"/>
            <a:ext cx="4536504" cy="7920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VINGANÇA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" y="6043354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CONSTITUI  INDÍCIO  DE  ATRASO  MORAL.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843299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CONTRÁRIA  À  LEI  DE  JUSTIÇA,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AMOR  E  DE  CARIDADE.</a:t>
            </a:r>
          </a:p>
        </p:txBody>
      </p:sp>
    </p:spTree>
    <p:extLst>
      <p:ext uri="{BB962C8B-B14F-4D97-AF65-F5344CB8AC3E}">
        <p14:creationId xmlns:p14="http://schemas.microsoft.com/office/powerpoint/2010/main" val="156809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99592" y="188639"/>
            <a:ext cx="7416824" cy="57722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COMPORTAMENTO  VINGATIVO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9012" y="1124744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COMO   ATACA  A  VIDA  FÍSICA: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876691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ESCONDE-SE  E  ESPREITA.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661248"/>
            <a:ext cx="915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CAI  COMO  FERA  SOBRE  O  INIMIGO.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589240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PREPARA  ARMADILHAS  E  AGUARDA  O  MOMENTO  PROPÍCIO.</a:t>
            </a:r>
          </a:p>
        </p:txBody>
      </p:sp>
    </p:spTree>
    <p:extLst>
      <p:ext uri="{BB962C8B-B14F-4D97-AF65-F5344CB8AC3E}">
        <p14:creationId xmlns:p14="http://schemas.microsoft.com/office/powerpoint/2010/main" val="340286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259632" y="260648"/>
            <a:ext cx="6768752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COMO   ATACA  A  VIDA  MORAL: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19708" y="5445804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USA  DE  HIPOCRISIA  E  OCULTA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MAUS  SENTIMENTOS.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661248"/>
            <a:ext cx="915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CALUNIA  A  HONRA  E  AS  AFEIÇÕES.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682" y="5661248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ESPALHA  PÉRFIDAS  INSINUAÇÕES.</a:t>
            </a:r>
          </a:p>
        </p:txBody>
      </p:sp>
    </p:spTree>
    <p:extLst>
      <p:ext uri="{BB962C8B-B14F-4D97-AF65-F5344CB8AC3E}">
        <p14:creationId xmlns:p14="http://schemas.microsoft.com/office/powerpoint/2010/main" val="160306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l="-10000" t="-4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95536" y="116632"/>
            <a:ext cx="8424936" cy="108012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091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CONSEQUÊNCIAS  PARA  AQUELE  QUE  SE  VINGA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661245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AUMENTA  OS  SEUS  DÉBITOS  PERANTE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JUSTIÇA  DIVINA.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682" y="5715016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PERDE  A  OPORTUNIDADE  DE  SE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REGENERAR  ATRAVÉS  DO  PERDÃO.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786454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SÓ  SE  LIBERTARÁ  DO  SOFRIMENTO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APRENDER  A  PERDOAR.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682" y="5715016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PASSARÁ  POR  DOLOROSAS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PROVAS  E  REPARAÇÕES.</a:t>
            </a:r>
          </a:p>
        </p:txBody>
      </p:sp>
    </p:spTree>
    <p:extLst>
      <p:ext uri="{BB962C8B-B14F-4D97-AF65-F5344CB8AC3E}">
        <p14:creationId xmlns:p14="http://schemas.microsoft.com/office/powerpoint/2010/main" val="136852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619671" y="114511"/>
            <a:ext cx="6120681" cy="65019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VENCENDO  O  ÓDIO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028118" y="2492896"/>
            <a:ext cx="51253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SOMENTE  A  FÉ  NA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  FUTURA  E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JUSTIÇA  DIVINA,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  DAR  À  CRIATURA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FORÇAS  PARA  SUPORTAR 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GOLPES  QUE  LHE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SEJAM  DESFERIDOS.</a:t>
            </a:r>
          </a:p>
        </p:txBody>
      </p:sp>
    </p:spTree>
    <p:extLst>
      <p:ext uri="{BB962C8B-B14F-4D97-AF65-F5344CB8AC3E}">
        <p14:creationId xmlns:p14="http://schemas.microsoft.com/office/powerpoint/2010/main" val="96998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t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195736" y="404664"/>
            <a:ext cx="4824536" cy="64807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180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RECOMENDAÇÃO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375248" y="4563125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LANÇAI  PARA  DIANTE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OLHAR!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375248" y="4149080"/>
            <a:ext cx="676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QUANTO  MAIS  VOS  ELEVARDES  PELO  PENSAMENTO,  ACIMA  DA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  MATERIAL,  TANTO  MENOS  VOS  MAGOARÃO  AS  COISAS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TERRA.</a:t>
            </a:r>
          </a:p>
        </p:txBody>
      </p:sp>
    </p:spTree>
    <p:extLst>
      <p:ext uri="{BB962C8B-B14F-4D97-AF65-F5344CB8AC3E}">
        <p14:creationId xmlns:p14="http://schemas.microsoft.com/office/powerpoint/2010/main" val="71444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5364088" y="332656"/>
            <a:ext cx="3096344" cy="72008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245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ÓDIO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69587" y="4572008"/>
            <a:ext cx="44744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PROVÉM  DA  CONDIÇÃO  INFERIOR  EM  QUE  AINDA  SE  ENCONTRA  O  HOMEM.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286388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ORGULHO  O  IMPEDE  DE  VER,  NAQUELE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LHE  INSPIRA  ÓDIO,  ALGUÉM  QUE  NECESSITA  DO  SEU  PERDÃO  E  COOPERAÇÃO.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46905" y="1628800"/>
            <a:ext cx="4500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FÉNELON  -  Bordéus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1861</a:t>
            </a:r>
          </a:p>
        </p:txBody>
      </p:sp>
    </p:spTree>
    <p:extLst>
      <p:ext uri="{BB962C8B-B14F-4D97-AF65-F5344CB8AC3E}">
        <p14:creationId xmlns:p14="http://schemas.microsoft.com/office/powerpoint/2010/main" val="18169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259632" y="214918"/>
            <a:ext cx="6624736" cy="59522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PALAVRAS  DE  EMMANUEL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75856" y="1343147"/>
            <a:ext cx="5868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ÓDIO  É  O  GÉRMEN  DO  AMOR  QUE  FOI  SUFOCADO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DESVIRTUADO  POR  UM  CORAÇÃO  SEM  EVANGELHO. 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857488" y="1285860"/>
            <a:ext cx="6286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SÓ  A  EVANGELIZAÇÃO  PODERÁ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CONDUZIR  AS  CRIATURAS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UM  PLANO  SUPERIOR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COMPREENSÃO.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680908" y="5805264"/>
            <a:ext cx="5485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CONSOLADOR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Questão  339</a:t>
            </a:r>
          </a:p>
        </p:txBody>
      </p:sp>
    </p:spTree>
    <p:extLst>
      <p:ext uri="{BB962C8B-B14F-4D97-AF65-F5344CB8AC3E}">
        <p14:creationId xmlns:p14="http://schemas.microsoft.com/office/powerpoint/2010/main" val="5807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339752" y="332656"/>
            <a:ext cx="4535934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041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QUEM  ODEIA: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059832" y="2556193"/>
            <a:ext cx="605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AFASTA-SE  DE  DEUS!</a:t>
            </a:r>
          </a:p>
        </p:txBody>
      </p:sp>
    </p:spTree>
    <p:extLst>
      <p:ext uri="{BB962C8B-B14F-4D97-AF65-F5344CB8AC3E}">
        <p14:creationId xmlns:p14="http://schemas.microsoft.com/office/powerpoint/2010/main" val="143224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123728" y="260648"/>
            <a:ext cx="4669365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440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QUEM  AMA: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69" y="5662989"/>
            <a:ext cx="9121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APROXIMA-SE  DE  DEUS!</a:t>
            </a:r>
          </a:p>
        </p:txBody>
      </p:sp>
    </p:spTree>
    <p:extLst>
      <p:ext uri="{BB962C8B-B14F-4D97-AF65-F5344CB8AC3E}">
        <p14:creationId xmlns:p14="http://schemas.microsoft.com/office/powerpoint/2010/main" val="12624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5085184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AQUELE  QUE  ALIMENTA  ESSE  SENTIMENTO.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682" y="4786322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CAMINHO  PARA  SE  CHEGAR   A  DEUS  PASSA,  OBRIGATORIAMENTE,  PELO  PRÓXIMO.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292" y="4365104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SÓ  PODEREMOS  DESFRUTAR  DA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VERDADEIRA  FELICIDADE,  QUANDO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  AJUSTARMOS  À  LEI  DE  AMOR.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220072" y="260648"/>
            <a:ext cx="3736745" cy="165618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698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PRINCIPAL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VÍTIMA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  ÓDIO</a:t>
            </a:r>
          </a:p>
        </p:txBody>
      </p:sp>
    </p:spTree>
    <p:extLst>
      <p:ext uri="{BB962C8B-B14F-4D97-AF65-F5344CB8AC3E}">
        <p14:creationId xmlns:p14="http://schemas.microsoft.com/office/powerpoint/2010/main" val="411336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8000" t="-4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85943" y="476672"/>
            <a:ext cx="3930273" cy="216024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417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LEI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DIVINA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  AMOR  DETERMINA: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" y="5877272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AMEMOS  A  TODOS  INDISTINTAMENTE!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715016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PROCUREMOS  AMAR  AQUELES  QUE  NOS  INSPIRAM  INDIFERENÇA,  ÓDIO  OU  DESPREZO.</a:t>
            </a:r>
          </a:p>
        </p:txBody>
      </p:sp>
    </p:spTree>
    <p:extLst>
      <p:ext uri="{BB962C8B-B14F-4D97-AF65-F5344CB8AC3E}">
        <p14:creationId xmlns:p14="http://schemas.microsoft.com/office/powerpoint/2010/main" val="237100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t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215002" y="171400"/>
            <a:ext cx="6885390" cy="73732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9980"/>
              </a:avLst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AOS  QUE  VIOLAM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À  LEI  DE  AMOR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9134" y="5212357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SOFRERÃO  A  CORRIGENDA  NECESSÁRIA,  ATRAVÉS  DE  DURAS  PROVAS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REPARADORAS,  NESTA  OU  EM  OUTRA  VIDA.</a:t>
            </a:r>
          </a:p>
        </p:txBody>
      </p:sp>
    </p:spTree>
    <p:extLst>
      <p:ext uri="{BB962C8B-B14F-4D97-AF65-F5344CB8AC3E}">
        <p14:creationId xmlns:p14="http://schemas.microsoft.com/office/powerpoint/2010/main" val="41235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067944" y="215805"/>
            <a:ext cx="4523274" cy="90893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VINGANÇA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004048" y="2264673"/>
            <a:ext cx="39029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REMANESCENTE  DOS  COSTUMES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BÁRBAROS  QUE  TENDEM  A  DESAPARECER  DENTRE  OS  HOMENS.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5826" y="6152386"/>
            <a:ext cx="91498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(Júlio  Olivier  -  Paris,  1862)</a:t>
            </a:r>
          </a:p>
        </p:txBody>
      </p:sp>
    </p:spTree>
    <p:extLst>
      <p:ext uri="{BB962C8B-B14F-4D97-AF65-F5344CB8AC3E}">
        <p14:creationId xmlns:p14="http://schemas.microsoft.com/office/powerpoint/2010/main" val="192881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4619</TotalTime>
  <Words>434</Words>
  <Application>Microsoft Office PowerPoint</Application>
  <PresentationFormat>Apresentação na tela (4:3)</PresentationFormat>
  <Paragraphs>89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316</cp:revision>
  <dcterms:created xsi:type="dcterms:W3CDTF">2013-07-08T17:56:35Z</dcterms:created>
  <dcterms:modified xsi:type="dcterms:W3CDTF">2018-06-14T22:10:08Z</dcterms:modified>
</cp:coreProperties>
</file>