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13" r:id="rId3"/>
    <p:sldId id="343" r:id="rId4"/>
    <p:sldId id="344" r:id="rId5"/>
    <p:sldId id="345" r:id="rId6"/>
    <p:sldId id="352" r:id="rId7"/>
    <p:sldId id="347" r:id="rId8"/>
    <p:sldId id="351" r:id="rId9"/>
    <p:sldId id="348" r:id="rId10"/>
    <p:sldId id="349" r:id="rId11"/>
    <p:sldId id="353" r:id="rId12"/>
    <p:sldId id="31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3399FF"/>
    <a:srgbClr val="B2B2B2"/>
    <a:srgbClr val="C7C29D"/>
    <a:srgbClr val="B1AA77"/>
    <a:srgbClr val="E2BD74"/>
    <a:srgbClr val="B2A4AA"/>
    <a:srgbClr val="76646C"/>
    <a:srgbClr val="B69972"/>
    <a:srgbClr val="D9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1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6" y="2492896"/>
            <a:ext cx="51423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  OS  VOSSOS  INIMIGOS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412776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XII  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5936" y="3861048"/>
            <a:ext cx="514806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ALGUÉM  VOS  BATER  NA                    FACE  DIREITA,     APRESENTAI-LHE  TAMBÉM  A  OUTRA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187624" y="188640"/>
            <a:ext cx="6530101" cy="72007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COMENTÁRIO  DE  KARDEC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7672" y="188640"/>
            <a:ext cx="9159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SOMENTE  A  FÉ  NA  VIDA  FUTURA  E  NA  JUSTIÇA  DE  DEUS,  PODE  DAR  AO  HOMEM  FORÇAS  PARA  SUPORTAR  OS  GOLPES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QUE  LHE  SEJAM  DESFERIDOS.  </a:t>
            </a:r>
          </a:p>
        </p:txBody>
      </p:sp>
    </p:spTree>
    <p:extLst>
      <p:ext uri="{BB962C8B-B14F-4D97-AF65-F5344CB8AC3E}">
        <p14:creationId xmlns:p14="http://schemas.microsoft.com/office/powerpoint/2010/main" val="25261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907704" y="0"/>
            <a:ext cx="5669805" cy="83671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RECOMENDAÇÕES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157192"/>
            <a:ext cx="9159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APRENDESTES  O  QUE  FOI  DITO: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OLHO  POR  OLHO  E  DENTE  POR  DENTE.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4834971"/>
            <a:ext cx="9179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EU,  PORÉM,  VOS  DIGO  QUE  SE  ALGUÉM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VOS  BATER  NA  FACE  DIREITA,  LHE  APRESENTEIS  TAMBÉM  A  OUTRA;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8318" y="4941747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DAI  ÀQUELE  QUE  VOS  PEDIR  E  NÃO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REPILAIS  AQUELE  QUE  VOS  QUEIRA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TOMAR  EMPRESTADO.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624750" y="5921697"/>
            <a:ext cx="5485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(Mateus, 5:38  a  42)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695" y="4941746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SE  ALGUÉM  QUISER  TOMAR  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VOSSA  TÚNICA,  TAMBÉM  LHES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ENTREGUEIS  O  MANTO;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6633" y="4934241"/>
            <a:ext cx="9175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QUE  SE  ALGUÉM  VOS  OBRIGAR  A</a:t>
            </a:r>
          </a:p>
          <a:p>
            <a:pPr algn="ctr">
              <a:tabLst>
                <a:tab pos="3681413" algn="l"/>
              </a:tabLst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CAMINHAR  MIL  PASSOS  COM  ELE,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CAMINHEIS  MAIS  DOIS  MIL.</a:t>
            </a:r>
          </a:p>
        </p:txBody>
      </p:sp>
    </p:spTree>
    <p:extLst>
      <p:ext uri="{BB962C8B-B14F-4D97-AF65-F5344CB8AC3E}">
        <p14:creationId xmlns:p14="http://schemas.microsoft.com/office/powerpoint/2010/main" val="18169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8" grpId="0"/>
      <p:bldP spid="13" grpId="0"/>
      <p:bldP spid="13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195736" y="332656"/>
            <a:ext cx="4940566" cy="720079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AO  ORGULHOSO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6276" y="2860049"/>
            <a:ext cx="4473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ESSAS  RECOMENDAÇÕES  PARECEM  UMA  COVARDIA!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436096" y="2271737"/>
            <a:ext cx="2862046" cy="586334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PORQUE: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640905" y="2398384"/>
            <a:ext cx="44920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COMPREENDE  QUE  HAJA  MAIS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CORAGEM  EM  SUPORTAR  UM  INSULTO  DO  QUE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SE  VINGAR.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17649" y="3090881"/>
            <a:ext cx="4498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VISÃO  NÃO  ULTRAPASSA  O  PRESENTE.</a:t>
            </a:r>
          </a:p>
        </p:txBody>
      </p:sp>
    </p:spTree>
    <p:extLst>
      <p:ext uri="{BB962C8B-B14F-4D97-AF65-F5344CB8AC3E}">
        <p14:creationId xmlns:p14="http://schemas.microsoft.com/office/powerpoint/2010/main" val="5807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t="-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259632" y="0"/>
            <a:ext cx="6732239" cy="69269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LEI  CIVIL  DE  MOISÉS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82" y="5661248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“OLHO  POR  OLHO,  DENTE  POR  DENTE.”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805264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ESTAVA  EM  HARMONIA  COM  A  ÉPOCA.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473005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DAVA  AO  OFENDIDO  O  DIREITO  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TIRAR  DESFORRA,  NA  PROPORÇÃO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OFENSA  RECEBIDA.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661248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VISAVA  A  DISCIPLINA  E  CONTER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VIOLÊNCIA.  </a:t>
            </a:r>
          </a:p>
        </p:txBody>
      </p:sp>
    </p:spTree>
    <p:extLst>
      <p:ext uri="{BB962C8B-B14F-4D97-AF65-F5344CB8AC3E}">
        <p14:creationId xmlns:p14="http://schemas.microsoft.com/office/powerpoint/2010/main" val="14440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12000" t="-5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-18815" y="232296"/>
            <a:ext cx="3006639" cy="82044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JESUS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102329" y="4996831"/>
            <a:ext cx="3053847" cy="37638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825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ENSINAVA: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071" y="5949280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GENEROSIDADE. 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32954" y="5949280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PERDÃO.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949280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TOLERÂNCIA  E  A  PACIÊNCIA.</a:t>
            </a:r>
          </a:p>
        </p:txBody>
      </p:sp>
    </p:spTree>
    <p:extLst>
      <p:ext uri="{BB962C8B-B14F-4D97-AF65-F5344CB8AC3E}">
        <p14:creationId xmlns:p14="http://schemas.microsoft.com/office/powerpoint/2010/main" val="11391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051720" y="232460"/>
            <a:ext cx="4608511" cy="6042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SIGNIFICADO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1293172"/>
            <a:ext cx="5582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APRESENTAR  A  OUTRA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FACE  NÃO  É: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025" y="5805264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DEIXAR  LIVRE  O  CAMPO  AOS  MAUS.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805264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CONDENAR  A  REPRESSÃO  DO  MAL.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805264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ESTENDER  O  PESCOÇO  AO  ASSASSINO.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805264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INTERDITAR  A  DEFESA.</a:t>
            </a:r>
          </a:p>
        </p:txBody>
      </p:sp>
    </p:spTree>
    <p:extLst>
      <p:ext uri="{BB962C8B-B14F-4D97-AF65-F5344CB8AC3E}">
        <p14:creationId xmlns:p14="http://schemas.microsoft.com/office/powerpoint/2010/main" val="386096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3" grpId="0"/>
      <p:bldP spid="13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13000" t="-18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39552" y="165080"/>
            <a:ext cx="7992888" cy="74364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APRESENTAR  A  OUTRA  FACE  É</a:t>
            </a: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755200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CONDENAR  TODA  FORMA  DE  VINGANÇA.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0141" y="5373216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ACEITAR  COM  HUMILDADE  O  QUE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ABATER  O  ORGULHO.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589240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PAGAR  O  MAL  COM  O  MAL.</a:t>
            </a:r>
          </a:p>
        </p:txBody>
      </p:sp>
    </p:spTree>
    <p:extLst>
      <p:ext uri="{BB962C8B-B14F-4D97-AF65-F5344CB8AC3E}">
        <p14:creationId xmlns:p14="http://schemas.microsoft.com/office/powerpoint/2010/main" val="206968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39552" y="260648"/>
            <a:ext cx="8208913" cy="86409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680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LEVA  ALGUÉM  A  RETRIBUIR  UMA  OFENSA  COM  OUTRA  OFENSA?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5343" y="5292497"/>
            <a:ext cx="854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ORGULHO!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661248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EXALTAÇÃO  DA  PERSONALIDADE.</a:t>
            </a:r>
          </a:p>
        </p:txBody>
      </p:sp>
    </p:spTree>
    <p:extLst>
      <p:ext uri="{BB962C8B-B14F-4D97-AF65-F5344CB8AC3E}">
        <p14:creationId xmlns:p14="http://schemas.microsoft.com/office/powerpoint/2010/main" val="77261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67744" y="188640"/>
            <a:ext cx="4464496" cy="122413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MAIOR  GLÓRIA  ESTÁ: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3024" y="5724545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SER  OFENDIDO  DO  QUE  OFENDER.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66124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SUPORTAR  UMA  INJUSTIÇA  DO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PRATICAR  ALGUMA.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SER  ARRUINADO  DO  QUE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ARRUINAR  OS  OUTROS.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66124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 SER  ENGANADO  DO  QUE  SER  ENGANADOR.</a:t>
            </a:r>
          </a:p>
        </p:txBody>
      </p:sp>
    </p:spTree>
    <p:extLst>
      <p:ext uri="{BB962C8B-B14F-4D97-AF65-F5344CB8AC3E}">
        <p14:creationId xmlns:p14="http://schemas.microsoft.com/office/powerpoint/2010/main" val="38010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  <p:bldP spid="13" grpId="0"/>
      <p:bldP spid="13" grpId="1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4229</TotalTime>
  <Words>392</Words>
  <Application>Microsoft Office PowerPoint</Application>
  <PresentationFormat>Apresentação na tela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281</cp:revision>
  <dcterms:created xsi:type="dcterms:W3CDTF">2013-07-08T17:56:35Z</dcterms:created>
  <dcterms:modified xsi:type="dcterms:W3CDTF">2018-06-14T21:43:18Z</dcterms:modified>
</cp:coreProperties>
</file>