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3" r:id="rId3"/>
    <p:sldId id="343" r:id="rId4"/>
    <p:sldId id="344" r:id="rId5"/>
    <p:sldId id="345" r:id="rId6"/>
    <p:sldId id="353" r:id="rId7"/>
    <p:sldId id="346" r:id="rId8"/>
    <p:sldId id="347" r:id="rId9"/>
    <p:sldId id="348" r:id="rId10"/>
    <p:sldId id="357" r:id="rId11"/>
    <p:sldId id="350" r:id="rId12"/>
    <p:sldId id="358" r:id="rId13"/>
    <p:sldId id="351" r:id="rId14"/>
    <p:sldId id="352" r:id="rId15"/>
    <p:sldId id="31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7C29D"/>
    <a:srgbClr val="B1AA77"/>
    <a:srgbClr val="E2BD74"/>
    <a:srgbClr val="B2A4AA"/>
    <a:srgbClr val="76646C"/>
    <a:srgbClr val="B69972"/>
    <a:srgbClr val="D9D5BD"/>
    <a:srgbClr val="E2D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96" autoAdjust="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852936"/>
            <a:ext cx="51423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XII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440014"/>
            <a:ext cx="5148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OS  INIMIGOS  DESENCARNADOS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49226" y="0"/>
            <a:ext cx="8388423" cy="85723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CONTRIBUIÇÕES  DO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0726" y="5373216"/>
            <a:ext cx="9164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APRESENTAR  PELA  LEI  QUE  REGE  AS  RELAÇÕES  ENTRE  O  MUNDO  ESPIRITUAL  E  MATERIAL,  UMA  RAZÃO  PRÁTICA  AO  PERDÃO.</a:t>
            </a:r>
          </a:p>
        </p:txBody>
      </p:sp>
    </p:spTree>
    <p:extLst>
      <p:ext uri="{BB962C8B-B14F-4D97-AF65-F5344CB8AC3E}">
        <p14:creationId xmlns:p14="http://schemas.microsoft.com/office/powerpoint/2010/main" val="22780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6674" y="566008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DEMONSTRAR  A  UTILIDADE  DO  ENSINO  DO  CRISTO:  AMAI  OS  VOSSOS  INIMIGOS.</a:t>
            </a:r>
          </a:p>
        </p:txBody>
      </p:sp>
    </p:spTree>
    <p:extLst>
      <p:ext uri="{BB962C8B-B14F-4D97-AF65-F5344CB8AC3E}">
        <p14:creationId xmlns:p14="http://schemas.microsoft.com/office/powerpoint/2010/main" val="7186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87624" y="116632"/>
            <a:ext cx="6696744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ANÁLISE  DE  KARDEC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5212357"/>
            <a:ext cx="9146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NÃO  HOUVESSE  HOMENS  MAUS  NA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TERRA,  NÃO  HAVERIA  ESPÍRITOS  MAUS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SEU  REDOR.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5483" y="4941168"/>
            <a:ext cx="9146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DEVE  SE  USAR  DE  BENEVOLÊNCIA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INIMIGOS   ENCARNADOS,  DO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MESMO  MODO  SE  DEVE  PROCEDER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DESENCARNADOS.</a:t>
            </a:r>
          </a:p>
        </p:txBody>
      </p:sp>
    </p:spTree>
    <p:extLst>
      <p:ext uri="{BB962C8B-B14F-4D97-AF65-F5344CB8AC3E}">
        <p14:creationId xmlns:p14="http://schemas.microsoft.com/office/powerpoint/2010/main" val="39649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40593"/>
            <a:ext cx="7272808" cy="52961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27662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AMAI  OS  VOSSOS  INIMIGOS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2289" y="5301207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CIRCUNSCREVE  AO  ÂMBITO  ACANHADO  DA  TERRA  E  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PRESENTE;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30120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PARTE  DA  GRANDE  LEI  DA  SOLIDARIEDADE  E  DA  FRATERNIDADE  UNIVERSAL.</a:t>
            </a:r>
          </a:p>
        </p:txBody>
      </p:sp>
    </p:spTree>
    <p:extLst>
      <p:ext uri="{BB962C8B-B14F-4D97-AF65-F5344CB8AC3E}">
        <p14:creationId xmlns:p14="http://schemas.microsoft.com/office/powerpoint/2010/main" val="22877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388981"/>
            <a:ext cx="4248472" cy="64691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MALDADE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57655" y="4610801"/>
            <a:ext cx="5246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COMENTÁRIO  DE  KARDEC: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66319" y="4581128"/>
            <a:ext cx="5177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UM  ESTADO  PERMANENTE.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59259" y="4149080"/>
            <a:ext cx="5284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MAU  RECONHECERÁ  UM  DIA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ERROS  E  SE  TORNARÁ  BOM.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74602" y="4437112"/>
            <a:ext cx="5269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DECORRE  DE  IMPERFEIÇÃO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TEMPORÁRIA.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t="-7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44699" y="162770"/>
            <a:ext cx="4603565" cy="60193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MORTE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45224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LIVRA  O  ENCARNADO  DA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PRESENÇA  MATERIAL  DO  INIMIGO.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429264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INIMIGO  DESENCARNADO  PODE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PERSEGUI-LO  COM  O  SEU  ÓDIO.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779912" y="476673"/>
            <a:ext cx="4758769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20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VINGANÇA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78658" y="2714620"/>
            <a:ext cx="4765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PRODUZ  MAIOR  IRRITAÇÃO  NO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INIMIGO  DESENCARNADO.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43273" y="2643182"/>
            <a:ext cx="46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CAPAZ  DE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  DE  UMA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MAIS  EXISTÊNCIAS.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76065" y="44624"/>
            <a:ext cx="8100391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AÇÃO  DOS  INIMIGOS  ENCARNADOS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851" y="587727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PERSEGUIÇÃO</a:t>
            </a:r>
          </a:p>
        </p:txBody>
      </p:sp>
    </p:spTree>
    <p:extLst>
      <p:ext uri="{BB962C8B-B14F-4D97-AF65-F5344CB8AC3E}">
        <p14:creationId xmlns:p14="http://schemas.microsoft.com/office/powerpoint/2010/main" val="37358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76065" y="116632"/>
            <a:ext cx="8100391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AÇÃO  DOS  INIMIGOS  ENCARNADOS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5343" y="5877272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CALÚNIA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116632"/>
            <a:ext cx="7416824" cy="83099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357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AÇÃO  DOS  INIMIGOS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DESENCARNADOS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796553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OBSESSÕES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96553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SUBJUGAÇÕES</a:t>
            </a:r>
          </a:p>
        </p:txBody>
      </p:sp>
    </p:spTree>
    <p:extLst>
      <p:ext uri="{BB962C8B-B14F-4D97-AF65-F5344CB8AC3E}">
        <p14:creationId xmlns:p14="http://schemas.microsoft.com/office/powerpoint/2010/main" val="24895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32049" y="44624"/>
            <a:ext cx="8460431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161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MEDICAÇÃO  PARA  EXTINGUIR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VINGANÇA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500174"/>
            <a:ext cx="5685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ENTRE  ENCARNADOS  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DESENCARNADOS: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643050"/>
            <a:ext cx="5681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ELIMINAR  O  ÓDIO.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1357298"/>
            <a:ext cx="5648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PODE-SE  FAZER  DE  UM  INIMIGO  UM  AMIGO,  ANTES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DEPOIS  DA  MORTE.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1428736"/>
            <a:ext cx="6896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CORAÇÃO  TÃO  PERVERSO  QUE  NÃO  SE  MOSTRE  SENSÍVEL  AO  BOM  PROCEDER.</a:t>
            </a:r>
          </a:p>
        </p:txBody>
      </p:sp>
    </p:spTree>
    <p:extLst>
      <p:ext uri="{BB962C8B-B14F-4D97-AF65-F5344CB8AC3E}">
        <p14:creationId xmlns:p14="http://schemas.microsoft.com/office/powerpoint/2010/main" val="4280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00950"/>
            <a:ext cx="619268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MAU  PROCEDER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6996" y="4941168"/>
            <a:ext cx="9159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IRRITA  O  INIMIGO,  QUE  SE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INSTRUMENTO  DE  QUE  A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JUSTIÇA  DE  DEUS  SE  SERVE  PARA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PUNIR  AQUELE  QUE  NÃO  PERDOOU.</a:t>
            </a:r>
          </a:p>
        </p:txBody>
      </p:sp>
    </p:spTree>
    <p:extLst>
      <p:ext uri="{BB962C8B-B14F-4D97-AF65-F5344CB8AC3E}">
        <p14:creationId xmlns:p14="http://schemas.microsoft.com/office/powerpoint/2010/main" val="15798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4548</TotalTime>
  <Words>313</Words>
  <Application>Microsoft Office PowerPoint</Application>
  <PresentationFormat>Apresentação na tela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289</cp:revision>
  <dcterms:created xsi:type="dcterms:W3CDTF">2013-07-08T17:56:35Z</dcterms:created>
  <dcterms:modified xsi:type="dcterms:W3CDTF">2018-06-14T21:25:47Z</dcterms:modified>
</cp:coreProperties>
</file>