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13" r:id="rId3"/>
    <p:sldId id="343" r:id="rId4"/>
    <p:sldId id="353" r:id="rId5"/>
    <p:sldId id="344" r:id="rId6"/>
    <p:sldId id="345" r:id="rId7"/>
    <p:sldId id="347" r:id="rId8"/>
    <p:sldId id="348" r:id="rId9"/>
    <p:sldId id="354" r:id="rId10"/>
    <p:sldId id="352" r:id="rId11"/>
    <p:sldId id="350" r:id="rId12"/>
    <p:sldId id="351" r:id="rId13"/>
    <p:sldId id="31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7CA8"/>
    <a:srgbClr val="009ED6"/>
    <a:srgbClr val="99CCFF"/>
    <a:srgbClr val="B2B2B2"/>
    <a:srgbClr val="C7C29D"/>
    <a:srgbClr val="B1AA77"/>
    <a:srgbClr val="E2BD74"/>
    <a:srgbClr val="B2A4AA"/>
    <a:srgbClr val="76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440014"/>
            <a:ext cx="5148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RETRIBUIR  O  MAL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COM  O  BEM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3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682" y="357166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ESSE  AMOR  NÃO  TEM  POR  FIM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APROVAR  AS  MÁS  ATITUDES.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332656"/>
            <a:ext cx="9129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SOFRIMENTO  DECORRENTE  DA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MÁ  CONDUTA,  CORRIGIRÁ  OS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PERVERSOS  DO  MAL.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407" y="38550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VISA  SENSIBILIZÁ-LOS  PARA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REFORMA  INTERIOR.</a:t>
            </a:r>
          </a:p>
        </p:txBody>
      </p:sp>
    </p:spTree>
    <p:extLst>
      <p:ext uri="{BB962C8B-B14F-4D97-AF65-F5344CB8AC3E}">
        <p14:creationId xmlns:p14="http://schemas.microsoft.com/office/powerpoint/2010/main" val="42481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460" y="463312"/>
            <a:ext cx="5082730" cy="1127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01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PENSAMENTO  DE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30696" y="3717032"/>
            <a:ext cx="5813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NO  MUNDO  MORAL  SE  ELEVA,  COMPREENDE  QUE  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ÓDIO  E  O  RANCOR  O  AVILTARIAM  E  O  REBAIXARIAM.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89409" y="3717032"/>
            <a:ext cx="5767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SUPERIOR  AO  SEU  ADVERSÁRIO,  PRECISO  É  QUE  SE  TENHA  A  ALMA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MAIS  NOBRE  E  MAIS  GENEROSA  DO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DELE.</a:t>
            </a:r>
          </a:p>
        </p:txBody>
      </p:sp>
    </p:spTree>
    <p:extLst>
      <p:ext uri="{BB962C8B-B14F-4D97-AF65-F5344CB8AC3E}">
        <p14:creationId xmlns:p14="http://schemas.microsoft.com/office/powerpoint/2010/main" val="19914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5000" t="-15000" r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188640"/>
            <a:ext cx="7109965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DE  JESUS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" y="5949280"/>
            <a:ext cx="913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5:43  a  48  -  Lucas,  6:32  a  36)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6000" t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88640"/>
            <a:ext cx="6804247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5292" y="5157771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INIMIGOS;  FAZEI  O  BEM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AOS  QUE  VOS  ODEIAM  E  ORAI  PELOS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PERSEGUEM  E  CALUNIAM.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4464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SÓ  AMARDES  OS  QUE  VOS  AMAM,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MÉRITO  SE  VOS  RECONHECERÁ?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22920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SEDE,  POIS,  CHEIOS  DE  MISERICÓRDIA,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CHEIO  DE  MISERICÓRDIA  É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VOSSO  DEUS.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35782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SAUDARDES  APENAS  OS  VOSSOS  AMIGOS,  O  QUE  FAZEIS  MAIS  DO  QUE  OS  OUTROS?</a:t>
            </a:r>
          </a:p>
        </p:txBody>
      </p:sp>
    </p:spTree>
    <p:extLst>
      <p:ext uri="{BB962C8B-B14F-4D97-AF65-F5344CB8AC3E}">
        <p14:creationId xmlns:p14="http://schemas.microsoft.com/office/powerpoint/2010/main" val="24613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39082" y="116632"/>
            <a:ext cx="640871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18294" y="5023048"/>
            <a:ext cx="4617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 KARDEC: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79912" y="4869160"/>
            <a:ext cx="5220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MAIS  SUBLIME  APLICAÇÃO  DO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 AO  PRÓXIMO.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43678" y="4653136"/>
            <a:ext cx="5500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REPRESENTA  UMA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MAIORES  VITÓRIAS  CONTRA  O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75855" y="294908"/>
            <a:ext cx="5883487" cy="11898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699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  NÃO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256" y="5030767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SENTIR  CONFIANÇA,  TERNURA,  AMIZADE,  SIMPATIA,  AFEIÇÃO.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9248" y="5030767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SENTIR  PRAZER  IGUAL  AO  QUE  SE  SENTE  NA  COMPANHIA  DE  UM  AMIGO.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42614" y="4998748"/>
            <a:ext cx="56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FORÇAR  PARA  QUE  NÃO  HAJA  DIFERENÇA  ENTRE  ELES  E  OS  AMIGOS.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06977" y="162165"/>
            <a:ext cx="655272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80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GUARDAR  ÓDIO,  NEM  RANCOR,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DESEJO  DE  VINGANÇA.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80" y="5517231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PERDOAR  E  NÃO  OPOR-SE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RECONCILIAÇÃO.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715016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RETRIBUIR-LHES  O  MAL  COM  O  BEM.</a:t>
            </a:r>
          </a:p>
        </p:txBody>
      </p:sp>
    </p:spTree>
    <p:extLst>
      <p:ext uri="{BB962C8B-B14F-4D97-AF65-F5344CB8AC3E}">
        <p14:creationId xmlns:p14="http://schemas.microsoft.com/office/powerpoint/2010/main" val="21725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81274" y="0"/>
            <a:ext cx="7524327" cy="92867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7318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O  INCRÉDULO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AMAR  OS  INIMIGOS: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97856" y="4615927"/>
            <a:ext cx="380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CONTRA-SENSO.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1828" y="4551545"/>
            <a:ext cx="40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A  SUA  VISÃO  APENAS  NA  VIDA  PRESENTE.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61137" y="4542656"/>
            <a:ext cx="4043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CONSERVA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RANCOR  E  DESEJA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VINGAR-SE.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97856" y="4509120"/>
            <a:ext cx="3739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NENHUM  INTERESSE  TEM  EM  PERDOAR.</a:t>
            </a:r>
          </a:p>
        </p:txBody>
      </p:sp>
    </p:spTree>
    <p:extLst>
      <p:ext uri="{BB962C8B-B14F-4D97-AF65-F5344CB8AC3E}">
        <p14:creationId xmlns:p14="http://schemas.microsoft.com/office/powerpoint/2010/main" val="16513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5111" y="5571237"/>
            <a:ext cx="9159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TER  SUA  VISÃO  NO  PASSADO,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PRESENTE  E  NO  FUTURO.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236" y="5412861"/>
            <a:ext cx="9120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SABER  QUE  AS  MALDADES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PARTE  DAS  PROVAS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LHE  CUMPRE  SUPORTAR.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69" y="5729613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NÃO  SE  QUEIXAR  E  AGRADECER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  POR  EXPERIMENTÁ-LO.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0295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TER  MAIS  FACILIDADE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PERDOAR.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71210" y="188640"/>
            <a:ext cx="7344816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42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O  ESPÍRITA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OS  INIMIGOS: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078" y="5560020"/>
            <a:ext cx="8938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VICISSITUDES  LHE  TORNAM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AMARGAS.</a:t>
            </a:r>
          </a:p>
        </p:txBody>
      </p:sp>
    </p:spTree>
    <p:extLst>
      <p:ext uri="{BB962C8B-B14F-4D97-AF65-F5344CB8AC3E}">
        <p14:creationId xmlns:p14="http://schemas.microsoft.com/office/powerpoint/2010/main" val="25146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3" grpId="0"/>
      <p:bldP spid="13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660232" y="4437113"/>
            <a:ext cx="2016224" cy="7200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95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04" y="476672"/>
            <a:ext cx="7488924" cy="15841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365"/>
              </a:avLst>
            </a:prstTxWarp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AMANDO  OS  INIMIGOS </a:t>
            </a: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NÃO  ESTAREMOS  APOIANDO</a:t>
            </a:r>
          </a:p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A  PERVERSIDADE</a:t>
            </a:r>
          </a:p>
        </p:txBody>
      </p:sp>
    </p:spTree>
    <p:extLst>
      <p:ext uri="{BB962C8B-B14F-4D97-AF65-F5344CB8AC3E}">
        <p14:creationId xmlns:p14="http://schemas.microsoft.com/office/powerpoint/2010/main" val="4034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4058</TotalTime>
  <Words>433</Words>
  <Application>Microsoft Office PowerPoint</Application>
  <PresentationFormat>Apresentação na tela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291</cp:revision>
  <dcterms:created xsi:type="dcterms:W3CDTF">2013-07-08T17:56:35Z</dcterms:created>
  <dcterms:modified xsi:type="dcterms:W3CDTF">2018-06-14T21:18:33Z</dcterms:modified>
</cp:coreProperties>
</file>