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3" r:id="rId3"/>
    <p:sldId id="358" r:id="rId4"/>
    <p:sldId id="344" r:id="rId5"/>
    <p:sldId id="355" r:id="rId6"/>
    <p:sldId id="360" r:id="rId7"/>
    <p:sldId id="348" r:id="rId8"/>
    <p:sldId id="349" r:id="rId9"/>
    <p:sldId id="346" r:id="rId10"/>
    <p:sldId id="351" r:id="rId11"/>
    <p:sldId id="354" r:id="rId12"/>
    <p:sldId id="31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780928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  SI  MESMO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293096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FÉ  E  A  CARIDADE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8426" y="5229679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  PARA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CRIMINOSOS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53282" y="0"/>
            <a:ext cx="7380311" cy="7647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TRANSFORMAÇÃO  DA  TERRA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473005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HOMENS,  APRENDEREM  A  SER  IRMÃOS,  O  MAL  DESAPARECERÁ  DO  PLANETA  E  AQUI  REINARÁ  A  FRATERNIDADE.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9677" y="6074132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(ISABEL  DE  FRANÇA  -  HAVRE, 1862)</a:t>
            </a:r>
          </a:p>
        </p:txBody>
      </p:sp>
    </p:spTree>
    <p:extLst>
      <p:ext uri="{BB962C8B-B14F-4D97-AF65-F5344CB8AC3E}">
        <p14:creationId xmlns:p14="http://schemas.microsoft.com/office/powerpoint/2010/main" val="5194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"/>
            <a:ext cx="6336704" cy="6926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CARIDADE  SEM  A  FÉ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" y="527159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  PARA  MANTER  ENTRE  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 UMA  ORDEM  SOCIAL  CAPAZ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OS  TORNAR  FELIZES.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125997" y="5733256"/>
            <a:ext cx="598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(Espírito  Protetor  -  Cracóvia,  1861)</a:t>
            </a:r>
          </a:p>
        </p:txBody>
      </p:sp>
    </p:spTree>
    <p:extLst>
      <p:ext uri="{BB962C8B-B14F-4D97-AF65-F5344CB8AC3E}">
        <p14:creationId xmlns:p14="http://schemas.microsoft.com/office/powerpoint/2010/main" val="20739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858324" y="116632"/>
            <a:ext cx="3225844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975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FÉ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95799" y="5589240"/>
            <a:ext cx="574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  À  CARIDADE  QUE  ENGRANDECE  O  ESPÍRITO.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24561" y="5561617"/>
            <a:ext cx="421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  A  SOLIDARIEDADE.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27352" y="5589240"/>
            <a:ext cx="5716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  AS  DIVERGÊNCIAS  QUE  SEPARA  AS  CRIATURAS.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481896"/>
            <a:ext cx="4896544" cy="9308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312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IMPULSOS  GENEROSOS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28095" y="4437112"/>
            <a:ext cx="4515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ENCONTRAM-SE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NENHUMA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RELIGIÃO  TEM.</a:t>
            </a:r>
          </a:p>
        </p:txBody>
      </p:sp>
    </p:spTree>
    <p:extLst>
      <p:ext uri="{BB962C8B-B14F-4D97-AF65-F5344CB8AC3E}">
        <p14:creationId xmlns:p14="http://schemas.microsoft.com/office/powerpoint/2010/main" val="7715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0"/>
            <a:ext cx="7622133" cy="7287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CARIDADE  COM  SACRIFÍCIOS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877272"/>
            <a:ext cx="915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A  FÉ  PODE  INSPIRÁ-LA.</a:t>
            </a:r>
          </a:p>
        </p:txBody>
      </p:sp>
    </p:spTree>
    <p:extLst>
      <p:ext uri="{BB962C8B-B14F-4D97-AF65-F5344CB8AC3E}">
        <p14:creationId xmlns:p14="http://schemas.microsoft.com/office/powerpoint/2010/main" val="11026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70636"/>
            <a:ext cx="8712967" cy="95410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661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É  NECESSÁRIO  A  FÉ  PARA  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PRÁTICA  DA  VERDADEIRA  CARIDADE?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59272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  A  PRÁTICA  DA  VERDADEIRA  CARIDADE  EXIGE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331" y="5592719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ABNEGAÇÃO  -  RENÚNCIA  -  DEVOTAMENTO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ELIMINAÇÃO  DO  EGOÍSMO.</a:t>
            </a:r>
          </a:p>
        </p:txBody>
      </p:sp>
    </p:spTree>
    <p:extLst>
      <p:ext uri="{BB962C8B-B14F-4D97-AF65-F5344CB8AC3E}">
        <p14:creationId xmlns:p14="http://schemas.microsoft.com/office/powerpoint/2010/main" val="41174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514" y="5731515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NOS  CRIOU  PARA  SERMOS  FELIZES.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ENCONTRAREMOS  A  FELICIDADE  NA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MEDIDA  DO  NOSSO  APERFEIÇOAMENTO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 E  DA  PRÁTICA  DO  BEM.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ENCONTRAREMOS  A  FELICIDADE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GOZOS  MATERIAIS.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67074" y="188640"/>
            <a:ext cx="655272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BUSCA  DA  FELICIDADE</a:t>
            </a:r>
          </a:p>
        </p:txBody>
      </p:sp>
    </p:spTree>
    <p:extLst>
      <p:ext uri="{BB962C8B-B14F-4D97-AF65-F5344CB8AC3E}">
        <p14:creationId xmlns:p14="http://schemas.microsoft.com/office/powerpoint/2010/main" val="27482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310114"/>
            <a:ext cx="7848872" cy="7380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PARA  SERMOS  CRISTÃOS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NECESSÁRIO: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MARTÍRIO,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SACRIFÍCIO  DA  VIDA.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1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NECESSÁRIO:  O  SACRIFÍCIO  DO  EGOÍSMO,  DO  ORGULHO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  VAIDADE.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5172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TRIUNFAREMOS: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  NOS  SUSTENTARMOS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FÉ  E  NOS  INSPIRARMOS  NA  CARIDADE.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6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00101" y="260648"/>
            <a:ext cx="6956276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293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CARIDADE  PARA  COM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CRIMINOSOS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316" y="568331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ORAI  POR  ELES.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CRIMINOSO  É  TANTO  O  VOSSO  PRÓXIMO  COMO  O  MELHOR  DOS  HOMENS.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58924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PODERÃO  SER  TOCADOS  DE  ARREPENDIMENTO.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661248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OS  DESPREZEI.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5343" y="6165304"/>
            <a:ext cx="915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(ISABEL  DE  FRANÇA  -  HAVRE, 1862)</a:t>
            </a:r>
          </a:p>
        </p:txBody>
      </p:sp>
    </p:spTree>
    <p:extLst>
      <p:ext uri="{BB962C8B-B14F-4D97-AF65-F5344CB8AC3E}">
        <p14:creationId xmlns:p14="http://schemas.microsoft.com/office/powerpoint/2010/main" val="19230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5" grpId="0"/>
      <p:bldP spid="5" grpId="1"/>
      <p:bldP spid="6" grpId="0"/>
      <p:bldP spid="6" grpId="1"/>
      <p:bldP spid="8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4475</TotalTime>
  <Words>312</Words>
  <Application>Microsoft Office PowerPoint</Application>
  <PresentationFormat>Apresentação na tela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283</cp:revision>
  <dcterms:created xsi:type="dcterms:W3CDTF">2013-07-08T17:56:35Z</dcterms:created>
  <dcterms:modified xsi:type="dcterms:W3CDTF">2018-06-14T20:44:21Z</dcterms:modified>
</cp:coreProperties>
</file>