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13" r:id="rId3"/>
    <p:sldId id="278" r:id="rId4"/>
    <p:sldId id="343" r:id="rId5"/>
    <p:sldId id="306" r:id="rId6"/>
    <p:sldId id="349" r:id="rId7"/>
    <p:sldId id="359" r:id="rId8"/>
    <p:sldId id="350" r:id="rId9"/>
    <p:sldId id="348" r:id="rId10"/>
    <p:sldId id="357" r:id="rId11"/>
    <p:sldId id="346" r:id="rId12"/>
    <p:sldId id="355" r:id="rId13"/>
    <p:sldId id="352" r:id="rId14"/>
    <p:sldId id="354" r:id="rId15"/>
    <p:sldId id="344" r:id="rId16"/>
    <p:sldId id="40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B2B2B2"/>
    <a:srgbClr val="C7C29D"/>
    <a:srgbClr val="B1AA77"/>
    <a:srgbClr val="E2BD74"/>
    <a:srgbClr val="B2A4AA"/>
    <a:srgbClr val="76646C"/>
    <a:srgbClr val="B69972"/>
    <a:srgbClr val="D9D5BD"/>
    <a:srgbClr val="E2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994" y="77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07/09/2021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01604" y="2606869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A  SI  MESMO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0562" y="1556792"/>
            <a:ext cx="5286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XI 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88909" y="4193660"/>
            <a:ext cx="5148064" cy="176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  11</a:t>
            </a:r>
          </a:p>
          <a:p>
            <a:pPr marL="457200" indent="-457200" algn="ctr">
              <a:lnSpc>
                <a:spcPts val="2500"/>
              </a:lnSpc>
              <a:buFont typeface="Wingdings" pitchFamily="2" charset="2"/>
              <a:buChar char="Ø"/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EGOÍSMO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7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35696" y="184527"/>
            <a:ext cx="5040560" cy="58017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MENSAGEM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01393" y="4581128"/>
            <a:ext cx="5451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 A  NECESSIDADE  </a:t>
            </a:r>
          </a:p>
          <a:p>
            <a:pPr algn="ctr"/>
            <a:r>
              <a:rPr lang="pt-BR" sz="28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ELIMINAR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EGOÍSMO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DENTRO  DE  NÓS  E  NA  NOSSA  SOCIEDADE: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340" y="1268760"/>
            <a:ext cx="382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(PASCAL  -  SENS, 1862)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239741"/>
            <a:ext cx="8208912" cy="51799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406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SOCIEDADE 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EGOÍSMO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140931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SEMPRE  UMA  LUTA  DE  INTERESSES       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PESSOAIS,  EM  QUE  VENCERÁ  O  MAIS  ESPERTO.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3495" y="2719953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5517232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HAVERÁ  O  DEPREZO  DE  VALORES  E  AFEIÇÕES.</a:t>
            </a:r>
          </a:p>
        </p:txBody>
      </p:sp>
    </p:spTree>
    <p:extLst>
      <p:ext uri="{BB962C8B-B14F-4D97-AF65-F5344CB8AC3E}">
        <p14:creationId xmlns:p14="http://schemas.microsoft.com/office/powerpoint/2010/main" val="37234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2866" y="116632"/>
            <a:ext cx="8858265" cy="4373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2400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SOCIEDADE  </a:t>
            </a:r>
            <a:r>
              <a:rPr lang="pt-BR" sz="2400" b="1" i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 </a:t>
            </a:r>
            <a:r>
              <a:rPr lang="pt-BR" sz="2400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  EGOÍSMO  REINARÁ: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340" y="6039297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JUSTIÇA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340" y="6044018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RESPEITO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214" y="6041657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SEGURANÇA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58613" y="6041658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PROGRESSO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27173" y="6034576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FELICIDADE</a:t>
            </a:r>
          </a:p>
        </p:txBody>
      </p:sp>
    </p:spTree>
    <p:extLst>
      <p:ext uri="{BB962C8B-B14F-4D97-AF65-F5344CB8AC3E}">
        <p14:creationId xmlns:p14="http://schemas.microsoft.com/office/powerpoint/2010/main" val="2014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6" grpId="0"/>
      <p:bldP spid="6" grpId="1"/>
      <p:bldP spid="8" grpId="0"/>
      <p:bldP spid="8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308553"/>
            <a:ext cx="6120679" cy="160101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50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DESTRUIR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EGOÍSMO  DENTRO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NÓS?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32750" y="4097198"/>
            <a:ext cx="6375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OBSERVAR  E  ACOMPANHAR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EFEITOS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DANOSOS.   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09876" y="3789040"/>
            <a:ext cx="6375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ESTUDAR,  COMPREENDER,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ESFORÇANDO  PARA  PRATICAR  OS  ENSINAMENTOS  DE  JESUS.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640" y="3968191"/>
            <a:ext cx="628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TODO  O  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BEM  QUE  PUDERMOS,  DESINTERESSADAMENTE.</a:t>
            </a:r>
          </a:p>
        </p:txBody>
      </p:sp>
    </p:spTree>
    <p:extLst>
      <p:ext uri="{BB962C8B-B14F-4D97-AF65-F5344CB8AC3E}">
        <p14:creationId xmlns:p14="http://schemas.microsoft.com/office/powerpoint/2010/main" val="24941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396552" y="188105"/>
            <a:ext cx="9764000" cy="112647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116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QUANDO  O  EGOÍSMO  DESAPARECERÁ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 TERRA?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48064" y="3574444"/>
            <a:ext cx="2736304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113"/>
              </a:avLst>
            </a:prstTxWarp>
            <a:spAutoFit/>
          </a:bodyPr>
          <a:lstStyle/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56165" y="3989108"/>
            <a:ext cx="6027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MEDIDA  EM  QUE  A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MORAL  FOR  PREDOMINANDO  SOBRE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  MATERIAL.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13752" y="3989108"/>
            <a:ext cx="6130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ESPIRITISMO,  QUANDO    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 </a:t>
            </a:r>
            <a:r>
              <a:rPr lang="pt-BR" sz="28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COMPREENDIDO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TRANSFORMARÁ  OS  HÁBITOS  E  AS  RELAÇÕES  SOCIAIS.   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6" y="0"/>
            <a:ext cx="8352928" cy="8367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 DE  EMMANUEL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47864" y="1303021"/>
            <a:ext cx="5652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EGOÍSMO  É  O  ALVO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  QUAL  TODOS  DEVEM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DIRIGIR  SUAS  FORÇAS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CORAGEM  PARA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COMBATÊ-LO   EM  SI  MESMO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520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7759" y="11663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SIGNIFICADO  DE  EGOÍSMO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82" y="980728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APEGO  EXCESSIVO  AOS  NOSSOS  INTERESSES,  NÃO  LEVANDO  EM  CONSIDERAÇÃO  OS  INTERESSES  E  OS  DIREITOS  DOS  OUTROS.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75856" y="188640"/>
            <a:ext cx="5633109" cy="122413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760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EGOÍSMO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SEGUNDO  EMMANUEL: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64495" y="3069328"/>
            <a:ext cx="505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CHAGA  DA  HUMANIDADE.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07457" y="3054776"/>
            <a:ext cx="50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LEPRA  QUE  INVADE  O  CORAÇÃO  HUMANO.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021773" y="3179580"/>
            <a:ext cx="50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FILHO  DO  ORGULHO.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44326" y="2994914"/>
            <a:ext cx="5307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MONSTRO  DEVORADOR  DE  TODAS  AS  INTELIGÊNCIAS.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331441" y="3089626"/>
            <a:ext cx="477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NEGAÇÃO  DA  CARIDADE.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640960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0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 DEFINIÇÃO  DE  KARDEC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03848" y="2564904"/>
            <a:ext cx="60841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  ORGULHO  </a:t>
            </a: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É  A  EXALTAÇÃO  </a:t>
            </a: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PERSONALIDADE.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OBRAS  PÓSTUMAS  -  TERCEIRA  PARTE</a:t>
            </a:r>
          </a:p>
        </p:txBody>
      </p:sp>
    </p:spTree>
    <p:extLst>
      <p:ext uri="{BB962C8B-B14F-4D97-AF65-F5344CB8AC3E}">
        <p14:creationId xmlns:p14="http://schemas.microsoft.com/office/powerpoint/2010/main" val="6018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2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9" y="116632"/>
            <a:ext cx="7704855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EXEMPLO  DE  EGOÍSMO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022" y="4421927"/>
            <a:ext cx="91213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i="1" dirty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PILATOS  FALA  AOS  JUDEUS: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</a:t>
            </a: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 HOMEM  É  UM  JUSTO,  POR  QUE  O  QUEREIS  CRUCIFICAR?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4663" y="5247520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ENTRETANTO,  LAVA  AS  MÃOS  E  DEIXA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CONDUZAM  AO  SUPLÍCIO.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418" y="4775870"/>
            <a:ext cx="913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PÔNCIO  PILATOS</a:t>
            </a:r>
          </a:p>
        </p:txBody>
      </p:sp>
    </p:spTree>
    <p:extLst>
      <p:ext uri="{BB962C8B-B14F-4D97-AF65-F5344CB8AC3E}">
        <p14:creationId xmlns:p14="http://schemas.microsoft.com/office/powerpoint/2010/main" val="19766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2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44624"/>
            <a:ext cx="7848872" cy="70064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 DRAMÁTICO  JULGAMENTO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341" y="4509120"/>
            <a:ext cx="9121318" cy="14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pt-BR" sz="3400" b="1" i="1" dirty="0">
                <a:solidFill>
                  <a:srgbClr val="FFCB25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RESPONDE  A  PILATOS:  </a:t>
            </a:r>
          </a:p>
          <a:p>
            <a:pPr algn="ctr">
              <a:lnSpc>
                <a:spcPts val="5600"/>
              </a:lnSpc>
            </a:pPr>
            <a:r>
              <a:rPr lang="pt-BR" sz="29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-  O  MEU  REINO  NÃO  É  DESTE  MUNDO.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4653136"/>
            <a:ext cx="9175433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FFCB25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INTERROGADO  POR  PILATOS:</a:t>
            </a:r>
          </a:p>
          <a:p>
            <a:pPr algn="ctr">
              <a:lnSpc>
                <a:spcPts val="2000"/>
              </a:lnSpc>
            </a:pPr>
            <a:endParaRPr lang="pt-BR" sz="3200" b="1" i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-  </a:t>
            </a:r>
            <a:r>
              <a:rPr lang="pt-BR" sz="30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ÉS  O  REI  DOS  JUDEUS?</a:t>
            </a:r>
          </a:p>
        </p:txBody>
      </p:sp>
    </p:spTree>
    <p:extLst>
      <p:ext uri="{BB962C8B-B14F-4D97-AF65-F5344CB8AC3E}">
        <p14:creationId xmlns:p14="http://schemas.microsoft.com/office/powerpoint/2010/main" val="11909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28854" y="44624"/>
            <a:ext cx="808629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EXEMPLO  MÁXIMO  DE  CARIDADE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59098" y="1196752"/>
            <a:ext cx="410445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SACRIFICOU-SE, TRAZENDO  OS  ENSINAMENTOS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INDISPENSÁVEIS  À       NOSSA  EVOLUÇÃO.</a:t>
            </a:r>
          </a:p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7332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355976" y="260648"/>
            <a:ext cx="4589685" cy="115212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0045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BASE  DO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EGOÍSMO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NO  SENTIMENTO  DE  INTERESSE  PESSOAL.</a:t>
            </a:r>
          </a:p>
        </p:txBody>
      </p:sp>
    </p:spTree>
    <p:extLst>
      <p:ext uri="{BB962C8B-B14F-4D97-AF65-F5344CB8AC3E}">
        <p14:creationId xmlns:p14="http://schemas.microsoft.com/office/powerpoint/2010/main" val="7004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80528" y="116632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MALES  DO  EGOÍSMO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787261"/>
            <a:ext cx="930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CAUSADOR  DE  TODAS  AS  MISÉRIAS  TERRENAS.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972" y="5783515"/>
            <a:ext cx="901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MAIOR  OBSTÁCULO  AO  PROGRESSO  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FELICIDADE  NA  TERRA.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4124" y="4280000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465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901" y="5779769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CAUSA  DO  CRISTIANISMO  AINDA  NÃO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DESEMPENHAR  A  SUA  MISSÃO.</a:t>
            </a:r>
          </a:p>
        </p:txBody>
      </p:sp>
    </p:spTree>
    <p:extLst>
      <p:ext uri="{BB962C8B-B14F-4D97-AF65-F5344CB8AC3E}">
        <p14:creationId xmlns:p14="http://schemas.microsoft.com/office/powerpoint/2010/main" val="41236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1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10070</TotalTime>
  <Words>391</Words>
  <Application>Microsoft Office PowerPoint</Application>
  <PresentationFormat>Apresentação na tela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5561999557034</cp:lastModifiedBy>
  <cp:revision>340</cp:revision>
  <dcterms:created xsi:type="dcterms:W3CDTF">2013-07-08T17:56:35Z</dcterms:created>
  <dcterms:modified xsi:type="dcterms:W3CDTF">2021-09-07T22:34:44Z</dcterms:modified>
</cp:coreProperties>
</file>