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13" r:id="rId3"/>
    <p:sldId id="344" r:id="rId4"/>
    <p:sldId id="343" r:id="rId5"/>
    <p:sldId id="345" r:id="rId6"/>
    <p:sldId id="372" r:id="rId7"/>
    <p:sldId id="358" r:id="rId8"/>
    <p:sldId id="360" r:id="rId9"/>
    <p:sldId id="348" r:id="rId10"/>
    <p:sldId id="361" r:id="rId11"/>
    <p:sldId id="373" r:id="rId12"/>
    <p:sldId id="350" r:id="rId13"/>
    <p:sldId id="351" r:id="rId14"/>
    <p:sldId id="352" r:id="rId15"/>
    <p:sldId id="370" r:id="rId16"/>
    <p:sldId id="371" r:id="rId17"/>
    <p:sldId id="354" r:id="rId18"/>
    <p:sldId id="365" r:id="rId19"/>
    <p:sldId id="368" r:id="rId20"/>
    <p:sldId id="317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42C"/>
    <a:srgbClr val="3FEF31"/>
    <a:srgbClr val="00FFFF"/>
    <a:srgbClr val="FB9BD2"/>
    <a:srgbClr val="000000"/>
    <a:srgbClr val="00003A"/>
    <a:srgbClr val="00002E"/>
    <a:srgbClr val="B2B2B2"/>
    <a:srgbClr val="C7C29D"/>
    <a:srgbClr val="B1A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AMAR  O  PRÓXIMO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A  SI  MESMO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65086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149080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A  CÉSAR  O  QUE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É  DE  CÉSAR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5498068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AMOR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5343" y="6021288"/>
            <a:ext cx="915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META: 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99791" y="476672"/>
            <a:ext cx="25894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tx1"/>
              </a:extrusionClr>
            </a:sp3d>
          </a:bodyPr>
          <a:lstStyle/>
          <a:p>
            <a:pPr algn="ctr"/>
            <a:r>
              <a:rPr lang="pt-BR" sz="40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</a:t>
            </a:r>
          </a:p>
        </p:txBody>
      </p:sp>
    </p:spTree>
    <p:extLst>
      <p:ext uri="{BB962C8B-B14F-4D97-AF65-F5344CB8AC3E}">
        <p14:creationId xmlns:p14="http://schemas.microsoft.com/office/powerpoint/2010/main" val="38725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9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5210" y="114510"/>
            <a:ext cx="8676455" cy="79421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E  A  LEI  DE  AMOR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907" y="580526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REENCARNAÇÃO  É  UM  DOS  INSTRUMENTOS  DE  APLICAÇÃO  DA  LEI  DE  AMOR.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37321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UMA  MESMA  FAMÍLIA,  SE  REÚNEM  INIMIGOS  DO  PASSADO,  A  FIM  DE  SE  AJUSTAREM  DIANTE  DESSA  LEI.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9669" y="5374376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OPORTUNIDADE  QUE  DEUS  NOS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CONCEDE  DE  FAZER  O  BEM  A  QUEM  TENHAMOS  FEITO  O  MAL.</a:t>
            </a:r>
          </a:p>
        </p:txBody>
      </p:sp>
    </p:spTree>
    <p:extLst>
      <p:ext uri="{BB962C8B-B14F-4D97-AF65-F5344CB8AC3E}">
        <p14:creationId xmlns:p14="http://schemas.microsoft.com/office/powerpoint/2010/main" val="34070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74643"/>
            <a:ext cx="6652469" cy="73407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AMOR  AO  PRÓXIMO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0969" y="2071678"/>
            <a:ext cx="447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QUAL  O  LIMITE?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93307" y="2373853"/>
            <a:ext cx="44973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MUNDOS  SUPERIORES,  O  AMOR  RECÍPROCO  É  QUE  HARMONIZA  E  DIRIGE  OS  ESPÍRITOS.  </a:t>
            </a:r>
          </a:p>
          <a:p>
            <a:pPr algn="ctr"/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499992" y="2412841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PRÁTICA  DA  LEI  DE  AMOR,  CONSISTE  EM  AMAR  A  TODOS  INDISTINTAMENTE.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670969" y="3163034"/>
            <a:ext cx="447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FAMÍLIA?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28579" y="3163034"/>
            <a:ext cx="447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SEITA?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86201" y="3163034"/>
            <a:ext cx="4473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NAÇÃO?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35292" y="3129935"/>
            <a:ext cx="449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HUMANIDADE  INTEIRA?</a:t>
            </a:r>
          </a:p>
        </p:txBody>
      </p:sp>
    </p:spTree>
    <p:extLst>
      <p:ext uri="{BB962C8B-B14F-4D97-AF65-F5344CB8AC3E}">
        <p14:creationId xmlns:p14="http://schemas.microsoft.com/office/powerpoint/2010/main" val="1042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5957" y="111741"/>
            <a:ext cx="8460431" cy="6926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AJUSTANDO-NOS  À  LEI  DE  AMOR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661248"/>
            <a:ext cx="912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EXERCITAR  A  TOLERÂNCIA  E  O  AMOR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QUE  CONVIVEM  CONOSCO.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514" y="5876691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PERDOAR  QUEM  NOS  OFENDE.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AOS  OUTROS  O  QUE  GOSTARÍAMOS  QUE  ELES  NOS  FIZESSEM.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73325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AUXILIAR  O  PRÓXIMO  NA  MEDIDA  DAS  NOSSAS  POSSIBILIDADES.</a:t>
            </a:r>
          </a:p>
        </p:txBody>
      </p:sp>
    </p:spTree>
    <p:extLst>
      <p:ext uri="{BB962C8B-B14F-4D97-AF65-F5344CB8AC3E}">
        <p14:creationId xmlns:p14="http://schemas.microsoft.com/office/powerpoint/2010/main" val="359217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089" y="2988241"/>
            <a:ext cx="557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LEAL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0603" y="5733256"/>
            <a:ext cx="447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(Sanson  -  Paris,  1863)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1313" y="2988241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ÍNTEGRO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2643182"/>
            <a:ext cx="565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CONSCIENCIOSO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00459" y="188640"/>
            <a:ext cx="7903989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NO  SENTIDO  PROFUNDO  É:</a:t>
            </a:r>
          </a:p>
        </p:txBody>
      </p:sp>
    </p:spTree>
    <p:extLst>
      <p:ext uri="{BB962C8B-B14F-4D97-AF65-F5344CB8AC3E}">
        <p14:creationId xmlns:p14="http://schemas.microsoft.com/office/powerpoint/2010/main" val="139586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3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4406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SUAVIZAR  AS  DORES  DOS  SEMELHANTES.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CONSIDERAR  COMO  SUA  A  GRANDE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  HUMANA.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0459" y="116632"/>
            <a:ext cx="7903989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AMAR  NO  SENTIDO  PROFUNDO  É:</a:t>
            </a:r>
          </a:p>
        </p:txBody>
      </p:sp>
    </p:spTree>
    <p:extLst>
      <p:ext uri="{BB962C8B-B14F-4D97-AF65-F5344CB8AC3E}">
        <p14:creationId xmlns:p14="http://schemas.microsoft.com/office/powerpoint/2010/main" val="14068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88640"/>
            <a:ext cx="7552567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EFEITOS  DA  LEI  DE  AMOR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97100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DESTRUIÇÃO  DO  EGOÍSMO.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MELHORAMENTO  MORAL  DA  HUMANIDADE.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03893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FELICIDADE  DURANTE  A  VIDA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TERRESTRE  E  ESPIRITUAL.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EXTINÇÃO  DAS  MISÉRIAS  SOCIAIS.</a:t>
            </a:r>
          </a:p>
        </p:txBody>
      </p:sp>
    </p:spTree>
    <p:extLst>
      <p:ext uri="{BB962C8B-B14F-4D97-AF65-F5344CB8AC3E}">
        <p14:creationId xmlns:p14="http://schemas.microsoft.com/office/powerpoint/2010/main" val="36173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214290"/>
            <a:ext cx="4500562" cy="184655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99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CONTRIBUIÇÃO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ESPIRITISMO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3501008"/>
            <a:ext cx="5076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CONTRIBUI  PARA  QUE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AMOR  SEJA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 CLARAMENTE COMPREENDIDA  E  SEUS  EFEITOS  RAPIDAMENTE  SENTIDOS.</a:t>
            </a:r>
          </a:p>
        </p:txBody>
      </p:sp>
    </p:spTree>
    <p:extLst>
      <p:ext uri="{BB962C8B-B14F-4D97-AF65-F5344CB8AC3E}">
        <p14:creationId xmlns:p14="http://schemas.microsoft.com/office/powerpoint/2010/main" val="448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260648"/>
            <a:ext cx="4608512" cy="15121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2143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DE  FÉNELON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3438" y="6093296"/>
            <a:ext cx="446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(Bordéus,  1861)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357694"/>
            <a:ext cx="61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AMADOS  IRMÃOS,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186" y="557007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APROVEITAI  DESSAS  LIÇÕES!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682" y="557007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DIFÍCIL  PRATICÁ-LAS,  PORÉM  A  ALMA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  DELAS  IMENSO  BEM.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669" y="5248222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AMAI-VOS  E  VEREIS  A  TERRA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TRANSFORMADA  NUM  PARAÍSO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TERRESTRE.</a:t>
            </a:r>
          </a:p>
        </p:txBody>
      </p:sp>
    </p:spTree>
    <p:extLst>
      <p:ext uri="{BB962C8B-B14F-4D97-AF65-F5344CB8AC3E}">
        <p14:creationId xmlns:p14="http://schemas.microsoft.com/office/powerpoint/2010/main" val="39440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8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75856" y="332656"/>
            <a:ext cx="2786188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971600" y="318657"/>
            <a:ext cx="7272808" cy="5847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DOS  FARISEUS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8186" y="561624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É-NOS  LÍCITO  PAGAR  OU  DEIXAR  DE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PAGAR  A  CÉSAR  O  TRIBUTO?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430" y="566240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APRESENTAI-ME  UMA  DAS  MOEDAS  QUE  DÃO  EM  PAGAMENTO  DO  TRIBUTO.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328" y="6093296"/>
            <a:ext cx="909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 22:15  a  22;  Marcos,  12:13  a  17)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11471" y="116632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 JESUS: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A  CÉSAR  O  QUE  É  DE  CÉSAR  E  A  DEUS  O  QUE  É  DE  DEUS.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8275" y="85853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QUEM  SÃO  ESTA  IMAGEM  E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  INSCRIÇÃO?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2682" y="260648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CÉSAR,  RESPONDERAM.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9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48073" y="116632"/>
            <a:ext cx="7956375" cy="5232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7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INTENÇÃO  DOS  FARISEUS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12" y="531291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ELES  NÃO  QUERIAM: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CONHECER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OPINIÃO  DE  JESUS  SOBRE  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PAGAMENTO  DOS  TRIBUTOS.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386" y="5301208"/>
            <a:ext cx="9134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QUERIAM: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FAZER  COM  QUE  JESUS  SE  TRAÍSSE  COM  AS  PRÓPRIAS  PALAVRAS  E  TIVESSE  CONTRA  ELE  A  AUTORIDADE  ROMANA.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9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79858" y="198394"/>
            <a:ext cx="7527160" cy="63831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74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LIÇÕES  TRANSMITIDAS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415" y="5085184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ENSINOU  O  PRINCÍPIO  DE  JUSTIÇA  E  EQUILÍBRIO  QUE  DEVE  REGER  O  COMPORTAMENTO  HUMANO.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71237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ESCLARECEU  QUE  É  NECESSÁRIO  ATENDER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EXIGÊNCIAS  DE  ORDEM  MATERIAL.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881" y="551723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RELEMBROU  QUE  NÃO  DEVEMOS  ESQUECER  AS  OBRIGAÇÕES  MORAIS  E  ESPIRITUAIS.</a:t>
            </a:r>
          </a:p>
        </p:txBody>
      </p:sp>
    </p:spTree>
    <p:extLst>
      <p:ext uri="{BB962C8B-B14F-4D97-AF65-F5344CB8AC3E}">
        <p14:creationId xmlns:p14="http://schemas.microsoft.com/office/powerpoint/2010/main" val="6082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95736" y="116632"/>
            <a:ext cx="6948264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088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  A  CÉSAR  O  QUE  É  DE    CÉSAR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27984" y="5445224"/>
            <a:ext cx="3456384" cy="43101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979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6436" y="5157192"/>
            <a:ext cx="6717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CONDENAÇÃO  DE  TODO  PREJUÍZO  MATERIAL  E  MORAL  QUE  SE  POSSA  CAUSAR  A  ALGUÉM.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41336" y="5085184"/>
            <a:ext cx="670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RESPEITO  AOS  DIREITOS  DE  CADA  UM  COMO  CADA  UM  DESEJA  QUE  SE  RESPEITEM  OS  SEUS  DIREITOS.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06523" y="5042118"/>
            <a:ext cx="6537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CUMPRIMENTO  DOS  DEVERES  COM:  A  FAMÍLIA,  A  SOCIEDADE,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AUTORIDADE,  OS  INDIVÍDUOS  EM  GERAL.</a:t>
            </a:r>
          </a:p>
        </p:txBody>
      </p:sp>
    </p:spTree>
    <p:extLst>
      <p:ext uri="{BB962C8B-B14F-4D97-AF65-F5344CB8AC3E}">
        <p14:creationId xmlns:p14="http://schemas.microsoft.com/office/powerpoint/2010/main" val="11446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2910" y="188640"/>
            <a:ext cx="7929618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599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  A  DEUS  O  QUE  É  DE  DEUS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0205" y="5739353"/>
            <a:ext cx="3666011" cy="33285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598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SIGNIFICA: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519172"/>
            <a:ext cx="91213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AS  LEIS  DIVINAS  DE  AMOR,  DE  JUSTIÇA  E  DE  CARIDADE,  QUE  NOS  LEVAM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AO  APRIMORAMENTO  MORAL  E  ESPIRITUAL.</a:t>
            </a:r>
          </a:p>
        </p:txBody>
      </p:sp>
    </p:spTree>
    <p:extLst>
      <p:ext uri="{BB962C8B-B14F-4D97-AF65-F5344CB8AC3E}">
        <p14:creationId xmlns:p14="http://schemas.microsoft.com/office/powerpoint/2010/main" val="400868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8640"/>
            <a:ext cx="6202417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DE  AMOR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3325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RESUME  A  DOUTRINA  DE  JESUS  INTEIRA.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3" y="5733256"/>
            <a:ext cx="9121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DE  ESSÊNCIA  DIVINA.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042118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NÓS  TEMOS  NO  CORAÇÃO  A  CENTELHA  DESSE  SENTIMENTO  SAGRADO,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IREMOS  DESENVOLVENDO  ATRAVÉS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VÁRIAS  EXISTÊNCIAS.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06761" y="6093296"/>
            <a:ext cx="5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(Lázaro  -  Paris, 1862)</a:t>
            </a:r>
          </a:p>
        </p:txBody>
      </p:sp>
    </p:spTree>
    <p:extLst>
      <p:ext uri="{BB962C8B-B14F-4D97-AF65-F5344CB8AC3E}">
        <p14:creationId xmlns:p14="http://schemas.microsoft.com/office/powerpoint/2010/main" val="5071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222935"/>
            <a:ext cx="651404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ESCALADA  EVOLUTIVA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11503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AVANÇADO  E  CORROMPIDO: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609329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INSTRUÍDO  E  DEPURADO: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99791" y="5085184"/>
            <a:ext cx="280831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tx1"/>
              </a:extrusionClr>
            </a:sp3d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INSTINTOS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-15343" y="6093296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ORIGEM: EMBRIÕES  DOS  SENTIMENTOS.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4561964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tx1"/>
              </a:extrusionClr>
            </a:sp3d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SENSAÇÕES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37170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2550">
              <a:extrusionClr>
                <a:schemeClr val="tx1"/>
              </a:extrusionClr>
            </a:sp3d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SENTIMENTOS</a:t>
            </a:r>
          </a:p>
        </p:txBody>
      </p:sp>
    </p:spTree>
    <p:extLst>
      <p:ext uri="{BB962C8B-B14F-4D97-AF65-F5344CB8AC3E}">
        <p14:creationId xmlns:p14="http://schemas.microsoft.com/office/powerpoint/2010/main" val="40303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1" grpId="0"/>
      <p:bldP spid="11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4503</TotalTime>
  <Words>653</Words>
  <Application>Microsoft Office PowerPoint</Application>
  <PresentationFormat>Apresentação na tela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322</cp:revision>
  <dcterms:created xsi:type="dcterms:W3CDTF">2013-07-08T17:56:35Z</dcterms:created>
  <dcterms:modified xsi:type="dcterms:W3CDTF">2018-06-14T20:27:43Z</dcterms:modified>
</cp:coreProperties>
</file>