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313" r:id="rId3"/>
    <p:sldId id="343" r:id="rId4"/>
    <p:sldId id="344" r:id="rId5"/>
    <p:sldId id="345" r:id="rId6"/>
    <p:sldId id="356" r:id="rId7"/>
    <p:sldId id="346" r:id="rId8"/>
    <p:sldId id="357" r:id="rId9"/>
    <p:sldId id="347" r:id="rId10"/>
    <p:sldId id="348" r:id="rId11"/>
    <p:sldId id="349" r:id="rId12"/>
    <p:sldId id="350" r:id="rId13"/>
    <p:sldId id="351" r:id="rId14"/>
    <p:sldId id="359" r:id="rId15"/>
    <p:sldId id="360" r:id="rId16"/>
    <p:sldId id="352" r:id="rId17"/>
    <p:sldId id="354" r:id="rId18"/>
    <p:sldId id="355" r:id="rId19"/>
    <p:sldId id="317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B2B2B2"/>
    <a:srgbClr val="C7C29D"/>
    <a:srgbClr val="B1AA77"/>
    <a:srgbClr val="E2BD74"/>
    <a:srgbClr val="B2A4AA"/>
    <a:srgbClr val="76646C"/>
    <a:srgbClr val="B69972"/>
    <a:srgbClr val="D9D5BD"/>
    <a:srgbClr val="E2D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702" y="114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1608B-300C-472E-8847-EE89635497E9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4235-DD69-4BAB-8CF7-2C1AC8EA2A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6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7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0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8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7723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95936" y="2690917"/>
            <a:ext cx="51423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AMAR  O  PRÓXIMO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COMO  A  SI  MESMO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851920" y="1484784"/>
            <a:ext cx="52864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CAPÍTULO  XI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001984" y="4133398"/>
            <a:ext cx="51480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MANDAMENTO  MAIOR.</a:t>
            </a:r>
          </a:p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FAZERMOS  AOS  OUTROS</a:t>
            </a:r>
          </a:p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QUE  QUEIRAMOS  QUE  OS  OUTROS  NOS  FAÇAM.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0267" y="4221088"/>
            <a:ext cx="51480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PARÁBOLA  DOS  CREDORES  E  DOS  DEVEDORES</a:t>
            </a:r>
          </a:p>
        </p:txBody>
      </p:sp>
    </p:spTree>
    <p:extLst>
      <p:ext uri="{BB962C8B-B14F-4D97-AF65-F5344CB8AC3E}">
        <p14:creationId xmlns:p14="http://schemas.microsoft.com/office/powerpoint/2010/main" val="21707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69206" y="188640"/>
            <a:ext cx="8748463" cy="108012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5370"/>
              </a:avLst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PARTICIPAM  DO  MANDAMENTO  MAIOR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825" y="5013176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SENTIMENTO: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AMOR.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013176"/>
            <a:ext cx="9134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DOIS  RELACIONAMENTOS: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-  COM  DEUS.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-  COM  O  PRÓXIMO.</a:t>
            </a:r>
          </a:p>
        </p:txBody>
      </p:sp>
    </p:spTree>
    <p:extLst>
      <p:ext uri="{BB962C8B-B14F-4D97-AF65-F5344CB8AC3E}">
        <p14:creationId xmlns:p14="http://schemas.microsoft.com/office/powerpoint/2010/main" val="280914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23528" y="116632"/>
            <a:ext cx="8691799" cy="954914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625"/>
              </a:avLst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É  POSSÍVEL  AMAR  A  DEUS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SEM  AMAR  AO  PRÓXIMO?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508104" y="3068960"/>
            <a:ext cx="2664296" cy="63911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4669"/>
              </a:avLst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NÃO!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167776" y="2852936"/>
            <a:ext cx="49762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O  HOMEM  NÃO  AMA</a:t>
            </a:r>
          </a:p>
          <a:p>
            <a:pPr algn="ctr"/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SEU  IRMÃO,  QUE  LHE  ESTÁ  PRÓXIMO,  COMO  PODE  AMAR  A  DEUS  A  QUEM  NÃO  VÊ?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183120" y="3356992"/>
            <a:ext cx="496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DEUS  É  AMOR,  NÃO  HÁ  COMO  ADORÁ-LO  SENÃO  AMANDO-NOS  UNS  AOS  OUTROS.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50868" y="5816877"/>
            <a:ext cx="44931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(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João</a:t>
            </a: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- 1ª  Epístola,  4:20)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650868" y="5493997"/>
            <a:ext cx="4455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Livro  dos  Espíritos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3ª  Parte  -  Cap.  II</a:t>
            </a:r>
          </a:p>
        </p:txBody>
      </p:sp>
    </p:spTree>
    <p:extLst>
      <p:ext uri="{BB962C8B-B14F-4D97-AF65-F5344CB8AC3E}">
        <p14:creationId xmlns:p14="http://schemas.microsoft.com/office/powerpoint/2010/main" val="285464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8" grpId="0"/>
      <p:bldP spid="8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88033" y="116632"/>
            <a:ext cx="8604447" cy="64807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BASE  PARA  O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NOSSO  RELACIONAMENTO</a:t>
            </a: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5988" y="5643245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LIMITE: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 SENTIMENTOS,  DAS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FORÇAS,  DA  INTELIGÊNCIA.  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988840"/>
            <a:ext cx="356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  DEUS:</a:t>
            </a:r>
            <a:r>
              <a:rPr lang="pt-BR" sz="36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pt-BR" sz="3600" dirty="0">
              <a:latin typeface="Arial Black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16300" y="5473005"/>
            <a:ext cx="9160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AMARÁS  A  DEUS  DE  TODO  O  TEU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CORAÇÃO,  DE  TODA  A  TUA  ALMA,  DE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TODO  O  TEU  ESPÍRITO. </a:t>
            </a:r>
          </a:p>
        </p:txBody>
      </p:sp>
    </p:spTree>
    <p:extLst>
      <p:ext uri="{BB962C8B-B14F-4D97-AF65-F5344CB8AC3E}">
        <p14:creationId xmlns:p14="http://schemas.microsoft.com/office/powerpoint/2010/main" val="78917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88033" y="116632"/>
            <a:ext cx="8604447" cy="64807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BASE  PARA  O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NOSSO  RELACIONAMENTO</a:t>
            </a: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25001" y="5930116"/>
            <a:ext cx="915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AMARÁS  AO  PRÓXIMO  COMO  A  TI  MESMO.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714672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PADRÃO: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FAZER  TUDO  O  QUE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QUEREMOS  QUE  ELES  NOS  FAÇAM.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628800"/>
            <a:ext cx="3563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  O  PRÓXIMO: </a:t>
            </a:r>
            <a:endParaRPr lang="pt-BR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4000" r="-4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259632" y="116632"/>
            <a:ext cx="6552728" cy="79208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O  SIGNIFICADO  DO  PERDÃO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99592" y="5805264"/>
            <a:ext cx="7062586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  FALTAS  COMETIDAS  CONTRA  NÓS:</a:t>
            </a:r>
          </a:p>
        </p:txBody>
      </p:sp>
    </p:spTree>
    <p:extLst>
      <p:ext uri="{BB962C8B-B14F-4D97-AF65-F5344CB8AC3E}">
        <p14:creationId xmlns:p14="http://schemas.microsoft.com/office/powerpoint/2010/main" val="168295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1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-16725" y="5571237"/>
            <a:ext cx="9177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  SERÃO  PERDOADAS  AS  FALTAS  QUE  COMETEMOS  CONTRA  AS  LEIS  DE  DEUS.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68362" y="224413"/>
            <a:ext cx="5750152" cy="612299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SE  AS  PERDOARMOS:</a:t>
            </a:r>
            <a:endParaRPr lang="pt-B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6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971600" y="116631"/>
            <a:ext cx="7416824" cy="720081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SE  NÃO  AS  PERDOARMOS: </a:t>
            </a:r>
            <a:endParaRPr lang="pt-BR" sz="3600" b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5229200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SERMOS  REGIDOS  PELA  LEI  DE  CAUSA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EFEITO,  DO  MODO  COMO  AGIMOS  PARA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  OS  OUTROS,  AGIRÃO  PARA CONOSCO.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229199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NOS  SERÃO  PERDOADAS  AS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FALTAS  QUE  COMETEMOS  CONTRA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LEIS  DE  DEUS.</a:t>
            </a:r>
          </a:p>
        </p:txBody>
      </p:sp>
    </p:spTree>
    <p:extLst>
      <p:ext uri="{BB962C8B-B14F-4D97-AF65-F5344CB8AC3E}">
        <p14:creationId xmlns:p14="http://schemas.microsoft.com/office/powerpoint/2010/main" val="16985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307733" y="113594"/>
            <a:ext cx="6552728" cy="64807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COMENTÁRIO  DE  KARDEC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2097" y="5451744"/>
            <a:ext cx="91560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 OS  HOMENS  ADOTAREM  ESSAS</a:t>
            </a:r>
          </a:p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MÁXIMAS  COMO  REGRA  DE  CONDUTA,  COMPREENDERÃO  A  VERDADEIRA  FRATERNIDADE.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" y="5428381"/>
            <a:ext cx="91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MAIS  HAVERÁ  ÓDIOS,  NEM  DISSENÇÕES,  MAS  SOMENTE,  UNIÃO,  CONCÓRDIA  E  BENEVOLÊNCIA  MÚTUA.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2097" y="545174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FARÃO  QUE  ENTRE  ELES  REINEM  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PAZ  E  A  JUSTIÇA.</a:t>
            </a:r>
          </a:p>
        </p:txBody>
      </p:sp>
    </p:spTree>
    <p:extLst>
      <p:ext uri="{BB962C8B-B14F-4D97-AF65-F5344CB8AC3E}">
        <p14:creationId xmlns:p14="http://schemas.microsoft.com/office/powerpoint/2010/main" val="149545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03847" y="265110"/>
            <a:ext cx="3074221" cy="64361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</a:t>
            </a:r>
            <a:r>
              <a:rPr lang="pt-BR" sz="2200" b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TEMA  ESTUDADO.</a:t>
            </a:r>
            <a:endParaRPr lang="pt-BR" sz="2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57053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176615" y="171959"/>
            <a:ext cx="6895621" cy="5223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PERGUNTA  DE  UM  FARISEU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445224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QUAL  O  MANDAMENTO  MAIOR  DA  LEI?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669" y="5085182"/>
            <a:ext cx="9117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JESUS: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AMARÁS  O  SENHOR  TEU  DEUS  DE  TODO  O  TEU  CORAÇÃO,  DE  TODA  A  TUA  ALMA  E  DE  TODO  O  TEU  ESPÍRITO;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5373216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TODA  LEI  E  OS  PROFETAS  SE   ACHAM  CONTIDOS  NESSES  DOIS  MANDAMENTOS.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24426" y="5642084"/>
            <a:ext cx="451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(Mateus,  22:34  a  40)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669" y="5426640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AMARÁS  O  TEU  PRÓXIMO,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COMO  A  TI  MESMO.</a:t>
            </a:r>
          </a:p>
        </p:txBody>
      </p:sp>
    </p:spTree>
    <p:extLst>
      <p:ext uri="{BB962C8B-B14F-4D97-AF65-F5344CB8AC3E}">
        <p14:creationId xmlns:p14="http://schemas.microsoft.com/office/powerpoint/2010/main" val="18169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8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6000" t="-2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486881" y="134632"/>
            <a:ext cx="6095019" cy="50405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NOS  RELACIONAMENTOS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" y="5589240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FAZEI  AOS  HOMENS  TUDO  O  QUE</a:t>
            </a:r>
          </a:p>
          <a:p>
            <a:pPr algn="ctr"/>
            <a:r>
              <a:rPr lang="pt-BR" sz="2800" b="1" dirty="0" err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QUERAIS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QUE  ELES  VOS  FAÇAM;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3438" y="5517232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TRATAI  TODOS  OS  HOMENS  COMO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QUERERÍEIS  QUE  ELES  VOS  TRATASSEM.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483768" y="6066293"/>
            <a:ext cx="65098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(Mateus,  22:34  a  40  -  Lucas,  6: 31)</a:t>
            </a:r>
          </a:p>
        </p:txBody>
      </p:sp>
    </p:spTree>
    <p:extLst>
      <p:ext uri="{BB962C8B-B14F-4D97-AF65-F5344CB8AC3E}">
        <p14:creationId xmlns:p14="http://schemas.microsoft.com/office/powerpoint/2010/main" val="58078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8000" t="-21000" r="-1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-15342" y="150139"/>
            <a:ext cx="9159342" cy="974605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8180"/>
              </a:avLst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A   PARÁBOLA  DOS  CREDORES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  DEVEDORES</a:t>
            </a:r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43438" y="5907468"/>
            <a:ext cx="447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(Mateus, 18:23  a  35)</a:t>
            </a:r>
          </a:p>
        </p:txBody>
      </p:sp>
    </p:spTree>
    <p:extLst>
      <p:ext uri="{BB962C8B-B14F-4D97-AF65-F5344CB8AC3E}">
        <p14:creationId xmlns:p14="http://schemas.microsoft.com/office/powerpoint/2010/main" val="1444036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5589240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SERVIDOR  DEVIA  AO  SEU  SENHOR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DEZ  MIL  TALENTOS.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661248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SENHOR  PERDOOU-LHE  A  DÍVIDA,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DEIXANDO-O  IR.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9012" y="5373795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TENDO  MEIOS  DE  LHE  PAGAR,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ROGOU-LHE  QUE  TIVESSE  PACIÊNCIA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ELE  LHE  PAGARIA  TUDO.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5342" y="150139"/>
            <a:ext cx="9159342" cy="902597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8180"/>
              </a:avLst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A   PARÁBOLA  DOS  CREDORES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  DEVEDORES</a:t>
            </a:r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13000" t="-12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827584" y="188640"/>
            <a:ext cx="7552568" cy="58477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COMPORTAMENTO  DO  SERVO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8477" y="4726305"/>
            <a:ext cx="9163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  ENCONTRAR  UM  COMPANHEIRO  QUE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LHE  DEVIA  CEM  DINHEIROS,  AGARROU-O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PELO  PESCOÇO  DIZENDO: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PAGA  O  QUE  ME  DEVES!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20" y="5229200"/>
            <a:ext cx="9142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COMPANHEIRO  ROGOU-LHE: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  PACIÊNCIA  E  EU  LHE  PAGAREI  TUDO.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420" y="4815365"/>
            <a:ext cx="9163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  O  SERVO  NÃO  QUIS  ESCUTÁ-LO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O  MANDOU  PRENDER   ATÉ  QUE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PAGASSE  O  QUE  LHE  DEVIA.</a:t>
            </a:r>
          </a:p>
        </p:txBody>
      </p:sp>
    </p:spTree>
    <p:extLst>
      <p:ext uri="{BB962C8B-B14F-4D97-AF65-F5344CB8AC3E}">
        <p14:creationId xmlns:p14="http://schemas.microsoft.com/office/powerpoint/2010/main" val="12624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13000" t="-12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-13458" y="4967946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OUTROS  SERVIDORES  VENDO  O  QUE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PASSAVA,  INFORMARAM  AO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SENHOR  O  QUE  ACONTECERA.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8124" y="5097126"/>
            <a:ext cx="9098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SENHOR  MANDOU  QUE  AQUELE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SERVO  FOSSE   TRAZIDO  À  SUA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PRESENÇA  E  LHE  DISSE: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3458" y="4985593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MAU  SERVO,  EU  HAVIA  TE  PERDOADO  TUDO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QUE  ME  DEVIAS.  POR  QUE  NÃO  USOU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PIEDADE  COM  O  TEU  COMPANHEIRO?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53283" y="65205"/>
            <a:ext cx="7219118" cy="77150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REAÇÃO  DO  SENHOR</a:t>
            </a:r>
          </a:p>
        </p:txBody>
      </p:sp>
    </p:spTree>
    <p:extLst>
      <p:ext uri="{BB962C8B-B14F-4D97-AF65-F5344CB8AC3E}">
        <p14:creationId xmlns:p14="http://schemas.microsoft.com/office/powerpoint/2010/main" val="550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13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403648" y="44624"/>
            <a:ext cx="6552727" cy="79208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REAÇÃO  DO  SENHOR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490" y="5373216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O  SENHOR  MANDOU  QUE  O  PRENDESSE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ATÉ  QUE  ELE  LHE  PAGASSE  TUDO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QUE  DEVIA.</a:t>
            </a:r>
          </a:p>
        </p:txBody>
      </p:sp>
    </p:spTree>
    <p:extLst>
      <p:ext uri="{BB962C8B-B14F-4D97-AF65-F5344CB8AC3E}">
        <p14:creationId xmlns:p14="http://schemas.microsoft.com/office/powerpoint/2010/main" val="234027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27000" t="-25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853382" y="246653"/>
            <a:ext cx="5598938" cy="374035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3815"/>
              </a:avLst>
            </a:prstTxWarp>
            <a:spAutoFit/>
          </a:bodyPr>
          <a:lstStyle/>
          <a:p>
            <a:pPr algn="ctr"/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CONCLUI  JESUS: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5736" y="5013176"/>
            <a:ext cx="9159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ASSIM  QUE  MEU  PAI,  VOS  TRATARÁ,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  NÃO  PERDOARDES,  DO  FUNDO  DO  CORAÇÃO,  AS  FALTAS  QUE  VOSSOS  IRMÃOS  HOUVEREM  COMETIDO  CONTRA  VÓS.</a:t>
            </a:r>
          </a:p>
        </p:txBody>
      </p:sp>
    </p:spTree>
    <p:extLst>
      <p:ext uri="{BB962C8B-B14F-4D97-AF65-F5344CB8AC3E}">
        <p14:creationId xmlns:p14="http://schemas.microsoft.com/office/powerpoint/2010/main" val="334185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4148</TotalTime>
  <Words>683</Words>
  <Application>Microsoft Office PowerPoint</Application>
  <PresentationFormat>Apresentação na tela (4:3)</PresentationFormat>
  <Paragraphs>110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Wingdings</vt:lpstr>
      <vt:lpstr>1_blank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291</cp:revision>
  <dcterms:created xsi:type="dcterms:W3CDTF">2013-07-08T17:56:35Z</dcterms:created>
  <dcterms:modified xsi:type="dcterms:W3CDTF">2018-06-14T18:17:50Z</dcterms:modified>
</cp:coreProperties>
</file>