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313" r:id="rId4"/>
    <p:sldId id="343" r:id="rId5"/>
    <p:sldId id="344" r:id="rId6"/>
    <p:sldId id="348" r:id="rId7"/>
    <p:sldId id="350" r:id="rId8"/>
    <p:sldId id="351" r:id="rId9"/>
    <p:sldId id="353" r:id="rId10"/>
    <p:sldId id="352" r:id="rId11"/>
    <p:sldId id="345" r:id="rId12"/>
    <p:sldId id="362" r:id="rId13"/>
    <p:sldId id="346" r:id="rId14"/>
    <p:sldId id="357" r:id="rId15"/>
    <p:sldId id="360" r:id="rId16"/>
    <p:sldId id="359" r:id="rId17"/>
    <p:sldId id="361" r:id="rId18"/>
    <p:sldId id="31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  <a:srgbClr val="000019"/>
    <a:srgbClr val="050847"/>
    <a:srgbClr val="000022"/>
    <a:srgbClr val="000032"/>
    <a:srgbClr val="00003A"/>
    <a:srgbClr val="000066"/>
    <a:srgbClr val="010107"/>
    <a:srgbClr val="13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60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20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8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12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7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1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10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19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7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3999716" y="2764085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SÃO  MISERICORDIOSOS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55700" y="165086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    </a:t>
            </a:r>
          </a:p>
        </p:txBody>
      </p:sp>
      <p:sp>
        <p:nvSpPr>
          <p:cNvPr id="8" name="CaixaDeTexto 4"/>
          <p:cNvSpPr txBox="1"/>
          <p:nvPr/>
        </p:nvSpPr>
        <p:spPr>
          <a:xfrm>
            <a:off x="3994046" y="4794718"/>
            <a:ext cx="5148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JULGUEIS,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NÃO  SERDES  JULGADOS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3999715" y="4797152"/>
            <a:ext cx="51423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ATIRE  A  PRIMEIRA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PEDRA  AQUELE  QUE  ESTIVER  SEM  PECADO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sca 6"/>
          <p:cNvSpPr/>
          <p:nvPr/>
        </p:nvSpPr>
        <p:spPr>
          <a:xfrm>
            <a:off x="3347864" y="2852936"/>
            <a:ext cx="143794" cy="144016"/>
          </a:xfrm>
          <a:prstGeom prst="donut">
            <a:avLst>
              <a:gd name="adj" fmla="val 1004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" y="188640"/>
            <a:ext cx="4572000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214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CONDIÇÕES  DE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INDULGÊNCIA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6766" y="4005064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JULGAMENTO: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JULGAR  COM  MAIS  SEVERIDADE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OUTROS  DO  QUE  JULGAMOS  A  NÓS    MESMOS.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4005064"/>
            <a:ext cx="457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CONDENAÇÃO: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CONDENAR  NOS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  AQUILO  DE  QUE  NOS  ABSOLVEMOS.</a:t>
            </a:r>
          </a:p>
        </p:txBody>
      </p:sp>
    </p:spTree>
    <p:extLst>
      <p:ext uri="{BB962C8B-B14F-4D97-AF65-F5344CB8AC3E}">
        <p14:creationId xmlns:p14="http://schemas.microsoft.com/office/powerpoint/2010/main" val="40228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</a:extLst>
          </a:blip>
          <a:srcRect/>
          <a:stretch>
            <a:fillRect l="-2000" t="-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4184" y="607413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LOUVÁVEL!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2602" y="5323274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REPRIMIR  O  MAL: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116632"/>
            <a:ext cx="3672408" cy="4388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CENSURA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SER  UM  DEVER.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RESULTARÁ  UM  BEM.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712" y="587727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MALEDICÊNCIA.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413" y="5013176"/>
            <a:ext cx="912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DESACREDITAR  A  PESSOA: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87824" y="260648"/>
            <a:ext cx="3528392" cy="416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CENSURA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87727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MALDADE.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TEM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DESCULPA.</a:t>
            </a:r>
          </a:p>
        </p:txBody>
      </p:sp>
    </p:spTree>
    <p:extLst>
      <p:ext uri="{BB962C8B-B14F-4D97-AF65-F5344CB8AC3E}">
        <p14:creationId xmlns:p14="http://schemas.microsoft.com/office/powerpoint/2010/main" val="25240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5085184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QUEM  TEM?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" y="116632"/>
            <a:ext cx="9159342" cy="7200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903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AUTORIDADE  MORAL  PARA  CENSURAR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QUEM  CUMPRE  AS  LEIS.  </a:t>
            </a:r>
          </a:p>
        </p:txBody>
      </p:sp>
    </p:spTree>
    <p:extLst>
      <p:ext uri="{BB962C8B-B14F-4D97-AF65-F5344CB8AC3E}">
        <p14:creationId xmlns:p14="http://schemas.microsoft.com/office/powerpoint/2010/main" val="57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682" y="566124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VIOLA  AS  LEIS  PRIVA-SE  DO  DIREITO DA  REPRESSÃO.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4941168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QUEM  NÃO  TEM?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16632"/>
            <a:ext cx="9159342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19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AUTORIDADE  MORAL  PARA  CENSURAR</a:t>
            </a:r>
          </a:p>
        </p:txBody>
      </p:sp>
    </p:spTree>
    <p:extLst>
      <p:ext uri="{BB962C8B-B14F-4D97-AF65-F5344CB8AC3E}">
        <p14:creationId xmlns:p14="http://schemas.microsoft.com/office/powerpoint/2010/main" val="40255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116632"/>
            <a:ext cx="8064895" cy="51729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34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SEGUNDO  ÀS  LEIS  DIVINAS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01317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ÚNICA  AUTORIDADE  LEGÍTIMA  EXISTE: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QUE  SE  APOIA  NO  EXEMPLO  QUE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DÁ  DO  BEM.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8" y="260648"/>
            <a:ext cx="3074221" cy="64807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8000" t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627784" y="188640"/>
            <a:ext cx="3923866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LIÇÃO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339" y="578640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JULGUEIS,  A  FIM  DE  NÃO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SERDES  JULGADOS;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92" y="573988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SEREIS  JULGADOS   CONFORME  HOUVERDES  JULGADO  OS  OUTROS.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91880" y="5939936"/>
            <a:ext cx="5485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  7:1  e  2) 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116632"/>
            <a:ext cx="5112568" cy="3960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809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PASSAGEM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652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TROUXERAM-LHE  UMA  MULHER  QUE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SURPREENDIDA  EM  ADULTÉRIO.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7652" y="530120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DISSERAM  A  JESUS: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-7652" y="5805264"/>
            <a:ext cx="915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MOISÉS  ORDENA  QUE  APEDREJEM  AS  ADÚLTERAS.  QUAL  A  SUA  OPINIÃO?</a:t>
            </a:r>
          </a:p>
        </p:txBody>
      </p:sp>
    </p:spTree>
    <p:extLst>
      <p:ext uri="{BB962C8B-B14F-4D97-AF65-F5344CB8AC3E}">
        <p14:creationId xmlns:p14="http://schemas.microsoft.com/office/powerpoint/2010/main" val="32420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7652" y="5301208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RESPOSTA  DE  JESUS: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-7652" y="5877272"/>
            <a:ext cx="915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DENTRE  VÓS  QUE  ESTIVER  SEM  PECADO,  ATIRE  A  PRIMEIRA  PEDRA.</a:t>
            </a:r>
          </a:p>
        </p:txBody>
      </p:sp>
    </p:spTree>
    <p:extLst>
      <p:ext uri="{BB962C8B-B14F-4D97-AF65-F5344CB8AC3E}">
        <p14:creationId xmlns:p14="http://schemas.microsoft.com/office/powerpoint/2010/main" val="28312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7652" y="5733256"/>
            <a:ext cx="9151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POUCOS,  FORAM  SAINDO  UM  APÓS  O  OUTRO,  COMEÇANDO  PELOS  MAIS  VELHOS.</a:t>
            </a:r>
          </a:p>
        </p:txBody>
      </p:sp>
    </p:spTree>
    <p:extLst>
      <p:ext uri="{BB962C8B-B14F-4D97-AF65-F5344CB8AC3E}">
        <p14:creationId xmlns:p14="http://schemas.microsoft.com/office/powerpoint/2010/main" val="17822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652" y="5805264"/>
            <a:ext cx="915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FICOU  JESUS  A  SÓS  COM  A  MULHER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MEIO  DA  PRAÇA.  </a:t>
            </a:r>
          </a:p>
        </p:txBody>
      </p:sp>
    </p:spTree>
    <p:extLst>
      <p:ext uri="{BB962C8B-B14F-4D97-AF65-F5344CB8AC3E}">
        <p14:creationId xmlns:p14="http://schemas.microsoft.com/office/powerpoint/2010/main" val="20418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473005"/>
            <a:ext cx="9151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PERGUNTOU-LHE  JESUS:  ONDE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TE  ACUSAVAM?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TE  CONDENOU?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11562" y="6065713"/>
            <a:ext cx="9151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 RESPONDEU: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NÃO,  SENHOR.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473005"/>
            <a:ext cx="9151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  JESUS: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TAMBÉM  EU  NÃO  TE  CONDENAREI.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VAI-TE  E  NÃO  TORNES  A  PECAR.</a:t>
            </a:r>
          </a:p>
        </p:txBody>
      </p:sp>
    </p:spTree>
    <p:extLst>
      <p:ext uri="{BB962C8B-B14F-4D97-AF65-F5344CB8AC3E}">
        <p14:creationId xmlns:p14="http://schemas.microsoft.com/office/powerpoint/2010/main" val="39773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188640"/>
            <a:ext cx="496855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53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77" y="565729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“ATIRE-LHE  A  PRIMEIRA  PEDRA  AQUELE  QUE  ESTIVER  ISENTO  DE  PECADO.”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OS  INDUZIU  A  FAZER  UMA  ANÁLISE  INTERIOR  DE  SI  MESMOS.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DA  INDULGÊNCIA  UM  DEVER,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NÃO  HÁ  NINGUÉM  QUE  NÃO  NECESSITE  DE  INDULGÊNCIA.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4339</TotalTime>
  <Words>368</Words>
  <Application>Microsoft Office PowerPoint</Application>
  <PresentationFormat>Apresentação na tela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1_blank</vt:lpstr>
      <vt:lpstr>1_Tema do Office</vt:lpstr>
      <vt:lpstr>blank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284</cp:revision>
  <dcterms:created xsi:type="dcterms:W3CDTF">2013-07-08T17:56:35Z</dcterms:created>
  <dcterms:modified xsi:type="dcterms:W3CDTF">2018-06-14T18:03:33Z</dcterms:modified>
</cp:coreProperties>
</file>