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13" r:id="rId3"/>
    <p:sldId id="343" r:id="rId4"/>
    <p:sldId id="344" r:id="rId5"/>
    <p:sldId id="362" r:id="rId6"/>
    <p:sldId id="345" r:id="rId7"/>
    <p:sldId id="346" r:id="rId8"/>
    <p:sldId id="353" r:id="rId9"/>
    <p:sldId id="361" r:id="rId10"/>
    <p:sldId id="360" r:id="rId11"/>
    <p:sldId id="350" r:id="rId12"/>
    <p:sldId id="355" r:id="rId13"/>
    <p:sldId id="356" r:id="rId14"/>
    <p:sldId id="357" r:id="rId15"/>
    <p:sldId id="359" r:id="rId16"/>
    <p:sldId id="31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492896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SÃO  MISERICORDIOSOS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203085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ARGUEIRO  E  A  TRAVE  NO  OLHO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3102" y="5498068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INDULGÊNCIA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7744" y="332656"/>
            <a:ext cx="4896544" cy="1224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  GERAL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5936" y="2780928"/>
            <a:ext cx="5163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SEDE  SEVEROS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  CONVOSCO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INDULGENTE  PARA  COM  OS  OUTROS!</a:t>
            </a:r>
          </a:p>
        </p:txBody>
      </p:sp>
    </p:spTree>
    <p:extLst>
      <p:ext uri="{BB962C8B-B14F-4D97-AF65-F5344CB8AC3E}">
        <p14:creationId xmlns:p14="http://schemas.microsoft.com/office/powerpoint/2010/main" val="38424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188640"/>
            <a:ext cx="4824536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INDULGÊNCIA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70568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  DIVULGAR  OS  DEFEITOS  DOS  OUTROS.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661248"/>
            <a:ext cx="916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JAMAIS  SE  OCUPA  COM  OS  MAUS  ATOS  DE  OUTREM,  A  NÃO  SER  PARA  AJUDAR.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CENSURA,  MAS  ACONSELHA.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FAZ  OBSERVAÇÕES  CHOCANTES.</a:t>
            </a:r>
          </a:p>
        </p:txBody>
      </p:sp>
    </p:spTree>
    <p:extLst>
      <p:ext uri="{BB962C8B-B14F-4D97-AF65-F5344CB8AC3E}">
        <p14:creationId xmlns:p14="http://schemas.microsoft.com/office/powerpoint/2010/main" val="28004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1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16632"/>
            <a:ext cx="676875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INDULGÊNCIA  E  RIGOR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23728" y="134076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  INDULGÊNCIA: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025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ATRAI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7673" y="5805264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ERGUE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7673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ACALMA</a:t>
            </a:r>
          </a:p>
        </p:txBody>
      </p:sp>
    </p:spTree>
    <p:extLst>
      <p:ext uri="{BB962C8B-B14F-4D97-AF65-F5344CB8AC3E}">
        <p14:creationId xmlns:p14="http://schemas.microsoft.com/office/powerpoint/2010/main" val="41570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0000" r="-1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3" y="44624"/>
            <a:ext cx="7344817" cy="69949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INDULGÊNCIA  E  RIGOR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80528" y="1124744"/>
            <a:ext cx="8604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O  RIGOR: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879" y="5673749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" y="5661248"/>
            <a:ext cx="9131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DESANIMA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8265" y="5673749"/>
            <a:ext cx="9167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IRRITA</a:t>
            </a:r>
          </a:p>
        </p:txBody>
      </p:sp>
    </p:spTree>
    <p:extLst>
      <p:ext uri="{BB962C8B-B14F-4D97-AF65-F5344CB8AC3E}">
        <p14:creationId xmlns:p14="http://schemas.microsoft.com/office/powerpoint/2010/main" val="16835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0082" y="620688"/>
            <a:ext cx="3671838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34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APELO!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07904" y="4293096"/>
            <a:ext cx="528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INDULGÊNCIA  É  SENTIMENTO  DOCE  E  FRATERNAL  QUE  TODOS  DEVEM  ALIMENTAR  PARA  COM  OS  SEUS  IRMÃOS.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19333" y="4725144"/>
            <a:ext cx="5224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SUSTENTAI  OS  FORTES,  ANIMANDO-OS  À  PERSEVERANÇA.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51920" y="5026155"/>
            <a:ext cx="5282400" cy="9541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99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INDULGENTES,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MEUS  AMIGOS!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61600" y="4869160"/>
            <a:ext cx="528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FORTALECEI  OS  FRACOS,  MOSTRANDO-LHES  A  BONDADE  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69512" y="5301208"/>
            <a:ext cx="607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BISPO  DE  BORDÉUS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1862</a:t>
            </a:r>
          </a:p>
        </p:txBody>
      </p:sp>
    </p:spTree>
    <p:extLst>
      <p:ext uri="{BB962C8B-B14F-4D97-AF65-F5344CB8AC3E}">
        <p14:creationId xmlns:p14="http://schemas.microsoft.com/office/powerpoint/2010/main" val="13939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8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116631"/>
            <a:ext cx="5040560" cy="57606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4678" y="5229199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É  QUE  VEDES  UM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ARGUEIRO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OLHO  DO  VOSSO  IRMÃO,  QUANDO  NÃO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VEDES  UMA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TRAVE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NO  VOSSO  OLHO?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3321" y="5229200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TIRAI  PRIMEIRO  A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TRAVE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  VOSSO  OLHO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DEPOIS  VEDE  COMO  PODEREIS  TIRAR  O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ARGUEIRO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  OLHO  DO  VOSSO  IRMÃO.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73921" y="6184468"/>
            <a:ext cx="548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7:3  a  4)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6000" t="-5000" r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8" y="116632"/>
            <a:ext cx="5112567" cy="43204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VEMOS: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QUE  ESTÁ  EM  NÓS.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VEMOS:</a:t>
            </a:r>
            <a:r>
              <a:rPr lang="pt-BR" sz="28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QUE  ESTÁ  NOS  OUTROS.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07704" y="116632"/>
            <a:ext cx="5184576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6021288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CAUSA:</a:t>
            </a: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TRAVE  (ORGULHO).</a:t>
            </a:r>
          </a:p>
        </p:txBody>
      </p:sp>
    </p:spTree>
    <p:extLst>
      <p:ext uri="{BB962C8B-B14F-4D97-AF65-F5344CB8AC3E}">
        <p14:creationId xmlns:p14="http://schemas.microsoft.com/office/powerpoint/2010/main" val="12579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188640"/>
            <a:ext cx="496855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ORGULHO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137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ENCONTRA-SE  NA  BASE  DE  QUASE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TODAS  AS  AÇÕES  HUMANAS.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INDUZ  A  PESSOA  A  NÃO  RECONHECER  OS  SEUS  DEFEITOS  MORAIS  E  FÍSICOS.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8924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  DOS  MAIORES  OBSTÁCULOS  AO  PROGRESSO  E  À  FELICIDADE.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LEVA-NOS  A  NOS  CONSIDERAR  SUPERIORES  AOS  OUTROS.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682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IMPOSSIBILITA-NOS  DE  RECONHECER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QUALIDADES  ALHEIAS.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9512" y="188640"/>
            <a:ext cx="5472608" cy="148478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COMBATER  O   ORGULHO?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54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TENDO  CORAGEM  DE  JULGAR-SE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SI  MESMO.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805264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VENDO  O  SEU  MUNDO  INTERIOR  COMO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VÊ  NO  ESPELHO.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260648"/>
            <a:ext cx="7488832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077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RETIRANDO  A  “TRAVE”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OLHO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35896" y="6176917"/>
            <a:ext cx="550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SÓCRATES  -  </a:t>
            </a:r>
            <a:r>
              <a:rPr lang="pt-BR" sz="2800" dirty="0"/>
              <a:t> 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469  A. C.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43808" y="5498068"/>
            <a:ext cx="631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“CONHECE-TE  A  TI  MESMO.”</a:t>
            </a:r>
          </a:p>
        </p:txBody>
      </p:sp>
    </p:spTree>
    <p:extLst>
      <p:ext uri="{BB962C8B-B14F-4D97-AF65-F5344CB8AC3E}">
        <p14:creationId xmlns:p14="http://schemas.microsoft.com/office/powerpoint/2010/main" val="23337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7" y="332656"/>
            <a:ext cx="6192688" cy="424161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26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AUTOCONHECIMENTO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65448"/>
            <a:ext cx="9085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SANTO  AGOSTINHO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LIVRO  DOS  ESPÍRITOS  -  3ª  PARTE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72514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“INTERROGAI-VOS  SOBRE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TENDES  FEITO.”</a:t>
            </a:r>
          </a:p>
        </p:txBody>
      </p:sp>
    </p:spTree>
    <p:extLst>
      <p:ext uri="{BB962C8B-B14F-4D97-AF65-F5344CB8AC3E}">
        <p14:creationId xmlns:p14="http://schemas.microsoft.com/office/powerpoint/2010/main" val="30803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88640"/>
            <a:ext cx="8748464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375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INSTRUÇÕES  DOS  ESPÍRITOS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SOBRE  A  INDULGÊNCIA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920" y="3068960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JOSÉ - ESPÍRITO  PROTETOR - BORDÉUS, 1863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5234" y="3819238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-  BISPO  DE  BORDÉUS, 1862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5673" y="4611326"/>
            <a:ext cx="9175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DUFÊTRE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BISPO  DE  NERVES  -  BORDÉUS</a:t>
            </a:r>
          </a:p>
        </p:txBody>
      </p:sp>
    </p:spTree>
    <p:extLst>
      <p:ext uri="{BB962C8B-B14F-4D97-AF65-F5344CB8AC3E}">
        <p14:creationId xmlns:p14="http://schemas.microsoft.com/office/powerpoint/2010/main" val="19053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4153</TotalTime>
  <Words>392</Words>
  <Application>Microsoft Office PowerPoint</Application>
  <PresentationFormat>Apresentação na tela (4:3)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274</cp:revision>
  <dcterms:created xsi:type="dcterms:W3CDTF">2013-07-08T17:56:35Z</dcterms:created>
  <dcterms:modified xsi:type="dcterms:W3CDTF">2018-06-14T18:00:00Z</dcterms:modified>
</cp:coreProperties>
</file>