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</p:sldMasterIdLst>
  <p:notesMasterIdLst>
    <p:notesMasterId r:id="rId14"/>
  </p:notesMasterIdLst>
  <p:sldIdLst>
    <p:sldId id="313" r:id="rId3"/>
    <p:sldId id="343" r:id="rId4"/>
    <p:sldId id="344" r:id="rId5"/>
    <p:sldId id="345" r:id="rId6"/>
    <p:sldId id="350" r:id="rId7"/>
    <p:sldId id="347" r:id="rId8"/>
    <p:sldId id="353" r:id="rId9"/>
    <p:sldId id="356" r:id="rId10"/>
    <p:sldId id="349" r:id="rId11"/>
    <p:sldId id="357" r:id="rId12"/>
    <p:sldId id="317" r:id="rId13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925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FFFF"/>
    <a:srgbClr val="00FFFF"/>
    <a:srgbClr val="B2B2B2"/>
    <a:srgbClr val="C7C29D"/>
    <a:srgbClr val="B1AA77"/>
    <a:srgbClr val="E2BD74"/>
    <a:srgbClr val="B2A4AA"/>
    <a:srgbClr val="76646C"/>
    <a:srgbClr val="B69972"/>
    <a:srgbClr val="D9D5B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660"/>
  </p:normalViewPr>
  <p:slideViewPr>
    <p:cSldViewPr showGuides="1">
      <p:cViewPr varScale="1">
        <p:scale>
          <a:sx n="90" d="100"/>
          <a:sy n="90" d="100"/>
        </p:scale>
        <p:origin x="1002" y="66"/>
      </p:cViewPr>
      <p:guideLst>
        <p:guide orient="horz" pos="2160"/>
        <p:guide pos="2925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presProps" Target="pres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451608B-300C-472E-8847-EE89635497E9}" type="datetimeFigureOut">
              <a:rPr lang="pt-BR" smtClean="0"/>
              <a:pPr/>
              <a:t>14/02/2019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1294235-DD69-4BAB-8CF7-2C1AC8EA2AF2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846167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F64C18-7853-45B7-8BD6-339BCDC82E74}" type="slidenum">
              <a:rPr lang="pt-BR" smtClean="0">
                <a:solidFill>
                  <a:prstClr val="black"/>
                </a:solidFill>
              </a:rPr>
              <a:pPr/>
              <a:t>11</a:t>
            </a:fld>
            <a:endParaRPr lang="pt-B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86603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261289-B2F9-4134-B445-34FC6F03541F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14/02/2019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AE67EF-76CB-4FBE-A807-0AA7189B43AC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76572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261289-B2F9-4134-B445-34FC6F03541F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14/02/2019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AE67EF-76CB-4FBE-A807-0AA7189B43AC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31547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261289-B2F9-4134-B445-34FC6F03541F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14/02/2019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AE67EF-76CB-4FBE-A807-0AA7189B43AC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449168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BACC7A-1D4B-47B1-8368-FF3E41D4FB66}" type="datetimeFigureOut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14/02/2019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A60E27-92CE-4B7D-B3C6-A23A7D056251}" type="slidenum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800890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BBEE46-0AA6-4506-A5C6-C0201488E3AD}" type="datetimeFigureOut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14/02/2019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67EEE2-7099-4BE9-AF27-513D9877A985}" type="slidenum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316683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FD34AB-D4E5-40CA-BD8E-349E90DF25C6}" type="datetimeFigureOut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14/02/2019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AF19C5-2F61-4F92-B8E5-5AD4CE4FCAD5}" type="slidenum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392306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A7BFFF-A174-4626-9CB2-7FE673CF8CB3}" type="datetimeFigureOut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14/02/2019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9F63EC-7734-4E07-992B-BF168A6179C3}" type="slidenum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21328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56E7A6-3479-4709-9B62-120DF160B872}" type="datetimeFigureOut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14/02/2019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0A1870-1672-4A27-BCE5-5139C259E5CE}" type="slidenum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181568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DF89F6-B990-4560-B453-4961BC80BE20}" type="datetimeFigureOut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14/02/2019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9B1E1C-3C84-4266-ACB9-A92B3DD75DF6}" type="slidenum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048546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195FF4-F5DF-44CF-AECB-491F3D1C996C}" type="datetimeFigureOut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14/02/2019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461E9B-5913-4168-BF37-D7C488F1D481}" type="slidenum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317687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5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B27FCD-FF64-41DA-B934-04376E4B97D5}" type="datetimeFigureOut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14/02/2019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498C64-527B-49E2-A6B7-0E48DAD07671}" type="slidenum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04762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261289-B2F9-4134-B445-34FC6F03541F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14/02/2019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AE67EF-76CB-4FBE-A807-0AA7189B43AC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243977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t-BR" noProof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5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CDF2E7-E030-4254-9D60-73922F5ECFAC}" type="datetimeFigureOut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14/02/2019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B381F1-F1C7-403B-B302-CFD280F40929}" type="slidenum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410006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DF2396-AA9C-456C-9165-9041438C1D36}" type="datetimeFigureOut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14/02/2019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2C6519-F4E2-4257-94FA-51EE9526D00F}" type="slidenum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746862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DBBAD4-C29C-4E28-85FB-CF7DD9F4BFD7}" type="datetimeFigureOut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14/02/2019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52B515-07CA-4A1A-B551-87F09093166F}" type="slidenum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24078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261289-B2F9-4134-B445-34FC6F03541F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14/02/2019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AE67EF-76CB-4FBE-A807-0AA7189B43AC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66726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261289-B2F9-4134-B445-34FC6F03541F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14/02/2019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AE67EF-76CB-4FBE-A807-0AA7189B43AC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61507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261289-B2F9-4134-B445-34FC6F03541F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14/02/2019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AE67EF-76CB-4FBE-A807-0AA7189B43AC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34868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261289-B2F9-4134-B445-34FC6F03541F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14/02/2019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AE67EF-76CB-4FBE-A807-0AA7189B43AC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26706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261289-B2F9-4134-B445-34FC6F03541F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14/02/2019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AE67EF-76CB-4FBE-A807-0AA7189B43AC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75803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261289-B2F9-4134-B445-34FC6F03541F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14/02/2019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AE67EF-76CB-4FBE-A807-0AA7189B43AC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60203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t-BR"/>
              <a:t>Clique no ícone para adicionar uma imagem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261289-B2F9-4134-B445-34FC6F03541F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14/02/2019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AE67EF-76CB-4FBE-A807-0AA7189B43AC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59486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261289-B2F9-4134-B445-34FC6F03541F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14/02/2019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AE67EF-76CB-4FBE-A807-0AA7189B43AC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61888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Espaço Reservado para Título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t-BR"/>
              <a:t>Clique para editar o estilo do título mestre</a:t>
            </a:r>
          </a:p>
        </p:txBody>
      </p:sp>
      <p:sp>
        <p:nvSpPr>
          <p:cNvPr id="1027" name="Espaço Reservado para Texto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18985528-3EFD-4DBB-A5A4-129D045AF434}" type="datetimeFigureOut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14/02/2019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DFDF1ED7-0910-4180-8BF1-1682D0BD12F3}" type="slidenum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2629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8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8.wdp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7.wdp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8.wdp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0" y="77723"/>
            <a:ext cx="9144000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pt-BR" sz="28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ESTUDO  METÓDICO</a:t>
            </a:r>
          </a:p>
          <a:p>
            <a:pPr algn="ctr">
              <a:defRPr/>
            </a:pPr>
            <a:r>
              <a:rPr lang="pt-BR" sz="28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 O  EVANGELHO  SEGUNDO  O  ESPIRITISMO</a:t>
            </a:r>
          </a:p>
        </p:txBody>
      </p:sp>
      <p:sp>
        <p:nvSpPr>
          <p:cNvPr id="3" name="CaixaDeTexto 2"/>
          <p:cNvSpPr txBox="1"/>
          <p:nvPr/>
        </p:nvSpPr>
        <p:spPr>
          <a:xfrm>
            <a:off x="3995936" y="2348880"/>
            <a:ext cx="5142396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pt-BR" sz="28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BEM-AVENTURADOS</a:t>
            </a:r>
          </a:p>
          <a:p>
            <a:pPr algn="ctr">
              <a:defRPr/>
            </a:pPr>
            <a:r>
              <a:rPr lang="pt-BR" sz="28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OS  QUE  SÃO  MISERICORDIOSOS</a:t>
            </a:r>
          </a:p>
        </p:txBody>
      </p:sp>
      <p:sp>
        <p:nvSpPr>
          <p:cNvPr id="2" name="Retângulo 1"/>
          <p:cNvSpPr/>
          <p:nvPr/>
        </p:nvSpPr>
        <p:spPr>
          <a:xfrm>
            <a:off x="3851920" y="1556792"/>
            <a:ext cx="5286411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pt-BR" sz="30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CAPÍTULO  X    </a:t>
            </a:r>
          </a:p>
        </p:txBody>
      </p:sp>
      <p:sp>
        <p:nvSpPr>
          <p:cNvPr id="5" name="CaixaDeTexto 4"/>
          <p:cNvSpPr txBox="1"/>
          <p:nvPr/>
        </p:nvSpPr>
        <p:spPr>
          <a:xfrm>
            <a:off x="3851920" y="3933056"/>
            <a:ext cx="5268396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 algn="ctr">
              <a:buFont typeface="Wingdings" pitchFamily="2" charset="2"/>
              <a:buChar char="Ø"/>
              <a:defRPr/>
            </a:pPr>
            <a:r>
              <a:rPr lang="pt-BR" sz="28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RECONCILIAÇÃO  COM  OS  ADVERSÁRIOS</a:t>
            </a:r>
          </a:p>
        </p:txBody>
      </p:sp>
      <p:sp>
        <p:nvSpPr>
          <p:cNvPr id="6" name="CaixaDeTexto 5"/>
          <p:cNvSpPr txBox="1"/>
          <p:nvPr/>
        </p:nvSpPr>
        <p:spPr>
          <a:xfrm>
            <a:off x="3851920" y="5124547"/>
            <a:ext cx="5292080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 algn="ctr">
              <a:buFont typeface="Wingdings" pitchFamily="2" charset="2"/>
              <a:buChar char="Ø"/>
              <a:defRPr/>
            </a:pPr>
            <a:r>
              <a:rPr lang="pt-BR" sz="28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O  SACRIFÍCIO  MAIS  AGRADÁVEL  A  DEUS</a:t>
            </a:r>
          </a:p>
        </p:txBody>
      </p:sp>
    </p:spTree>
    <p:extLst>
      <p:ext uri="{BB962C8B-B14F-4D97-AF65-F5344CB8AC3E}">
        <p14:creationId xmlns:p14="http://schemas.microsoft.com/office/powerpoint/2010/main" val="21707638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1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aixaDeTexto 11"/>
          <p:cNvSpPr txBox="1"/>
          <p:nvPr/>
        </p:nvSpPr>
        <p:spPr>
          <a:xfrm>
            <a:off x="1907704" y="188640"/>
            <a:ext cx="5544616" cy="638318"/>
          </a:xfrm>
          <a:prstGeom prst="rect">
            <a:avLst/>
          </a:prstGeom>
          <a:noFill/>
        </p:spPr>
        <p:txBody>
          <a:bodyPr wrap="square" rtlCol="0">
            <a:prstTxWarp prst="textFadeUp">
              <a:avLst>
                <a:gd name="adj" fmla="val 7451"/>
              </a:avLst>
            </a:prstTxWarp>
            <a:spAutoFit/>
          </a:bodyPr>
          <a:lstStyle/>
          <a:p>
            <a:pPr algn="ctr"/>
            <a:r>
              <a:rPr lang="pt-BR" sz="38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A  INTERPRETAÇÃO</a:t>
            </a:r>
          </a:p>
        </p:txBody>
      </p:sp>
      <p:sp>
        <p:nvSpPr>
          <p:cNvPr id="9" name="CaixaDeTexto 8"/>
          <p:cNvSpPr txBox="1"/>
          <p:nvPr/>
        </p:nvSpPr>
        <p:spPr>
          <a:xfrm>
            <a:off x="15206" y="5157192"/>
            <a:ext cx="9101609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ANTES  DE  OFERTARMOS  A  NOSSA  PRECE  A  DEUS,  DEVEMOS  TER  PERDOADO  E  REPARADO  O  MAL  QUE  TENHAMOS  FEITO  A  ALGUÉM.</a:t>
            </a:r>
          </a:p>
        </p:txBody>
      </p:sp>
      <p:sp>
        <p:nvSpPr>
          <p:cNvPr id="10" name="CaixaDeTexto 9"/>
          <p:cNvSpPr txBox="1"/>
          <p:nvPr/>
        </p:nvSpPr>
        <p:spPr>
          <a:xfrm>
            <a:off x="0" y="5190162"/>
            <a:ext cx="9159343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O  SACRIFÍCIO  MAIS  AGRADÁVEL  A  DEUS</a:t>
            </a:r>
          </a:p>
          <a:p>
            <a:pPr algn="ctr"/>
            <a:r>
              <a:rPr lang="pt-BR" sz="28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É  QUE  ELIMINEMOS  DO  NOSSO  CORAÇÃO  TODO  E  QUALQUER  RESSENTIMENTO.</a:t>
            </a:r>
          </a:p>
        </p:txBody>
      </p:sp>
    </p:spTree>
    <p:extLst>
      <p:ext uri="{BB962C8B-B14F-4D97-AF65-F5344CB8AC3E}">
        <p14:creationId xmlns:p14="http://schemas.microsoft.com/office/powerpoint/2010/main" val="14091191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9" grpId="1"/>
      <p:bldP spid="1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tângulo 9"/>
          <p:cNvSpPr/>
          <p:nvPr/>
        </p:nvSpPr>
        <p:spPr>
          <a:xfrm>
            <a:off x="3203847" y="265110"/>
            <a:ext cx="3074221" cy="643610"/>
          </a:xfrm>
          <a:prstGeom prst="rect">
            <a:avLst/>
          </a:prstGeom>
        </p:spPr>
        <p:txBody>
          <a:bodyPr wrap="square">
            <a:prstTxWarp prst="textCanDown">
              <a:avLst/>
            </a:prstTxWarp>
            <a:spAutoFit/>
          </a:bodyPr>
          <a:lstStyle/>
          <a:p>
            <a:pPr algn="ctr"/>
            <a:r>
              <a:rPr lang="pt-BR" sz="32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</a:effectLst>
                <a:latin typeface="Arial" pitchFamily="34" charset="0"/>
                <a:cs typeface="Arial" pitchFamily="34" charset="0"/>
              </a:rPr>
              <a:t>REFLEXÕES  </a:t>
            </a:r>
          </a:p>
        </p:txBody>
      </p:sp>
      <p:sp>
        <p:nvSpPr>
          <p:cNvPr id="4" name="Retângulo 3"/>
          <p:cNvSpPr/>
          <p:nvPr/>
        </p:nvSpPr>
        <p:spPr>
          <a:xfrm>
            <a:off x="5006" y="4490829"/>
            <a:ext cx="9140461" cy="2123658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 algn="ctr">
              <a:lnSpc>
                <a:spcPct val="150000"/>
              </a:lnSpc>
              <a:buFont typeface="+mj-lt"/>
              <a:buAutoNum type="arabicPeriod"/>
              <a:defRPr/>
            </a:pPr>
            <a:r>
              <a:rPr lang="pt-BR" sz="22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IDEALIZAR  UM  OBJETIVO  PARA  CONTEÚDO.</a:t>
            </a:r>
          </a:p>
          <a:p>
            <a:pPr marL="457200" indent="-457200" algn="ctr">
              <a:lnSpc>
                <a:spcPct val="150000"/>
              </a:lnSpc>
              <a:buFont typeface="+mj-lt"/>
              <a:buAutoNum type="arabicPeriod"/>
              <a:defRPr/>
            </a:pPr>
            <a:r>
              <a:rPr lang="pt-BR" sz="22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COMENTAR  A  IDEIA  DE  COMPREENSÃO  MAIS  DIFÍCIL.</a:t>
            </a:r>
          </a:p>
          <a:p>
            <a:pPr marL="457200" indent="-457200" algn="ctr">
              <a:lnSpc>
                <a:spcPct val="150000"/>
              </a:lnSpc>
              <a:buFont typeface="+mj-lt"/>
              <a:buAutoNum type="arabicPeriod"/>
              <a:defRPr/>
            </a:pPr>
            <a:r>
              <a:rPr lang="pt-BR" sz="22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EXPOR  A  IDEIA  QUE  LHE  CAUSOU  MAIOR  IMPACTO.</a:t>
            </a:r>
          </a:p>
          <a:p>
            <a:pPr marL="457200" indent="-457200" algn="ctr">
              <a:lnSpc>
                <a:spcPct val="150000"/>
              </a:lnSpc>
              <a:buFont typeface="+mj-lt"/>
              <a:buAutoNum type="arabicPeriod"/>
              <a:defRPr/>
            </a:pPr>
            <a:r>
              <a:rPr lang="pt-BR" sz="22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PROPOR  APLICAÇÕES  PRÁTICAS  DO  TEMA  ESTUDADO.</a:t>
            </a:r>
          </a:p>
        </p:txBody>
      </p:sp>
    </p:spTree>
    <p:extLst>
      <p:ext uri="{BB962C8B-B14F-4D97-AF65-F5344CB8AC3E}">
        <p14:creationId xmlns:p14="http://schemas.microsoft.com/office/powerpoint/2010/main" val="1431157053"/>
      </p:ext>
    </p:extLst>
  </p:cSld>
  <p:clrMapOvr>
    <a:masterClrMapping/>
  </p:clrMapOvr>
  <p:transition spd="slow">
    <p:wipe dir="d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0000"/>
                    </a14:imgEffect>
                    <a14:imgEffect>
                      <a14:brightnessContrast bright="7000"/>
                    </a14:imgEffect>
                  </a14:imgLayer>
                </a14:imgProps>
              </a:ext>
            </a:extLst>
          </a:blip>
          <a:srcRect/>
          <a:stretch>
            <a:fillRect l="-7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aixaDeTexto 11"/>
          <p:cNvSpPr txBox="1"/>
          <p:nvPr/>
        </p:nvSpPr>
        <p:spPr>
          <a:xfrm>
            <a:off x="899592" y="116632"/>
            <a:ext cx="7416824" cy="566310"/>
          </a:xfrm>
          <a:prstGeom prst="rect">
            <a:avLst/>
          </a:prstGeom>
          <a:noFill/>
        </p:spPr>
        <p:txBody>
          <a:bodyPr wrap="square" rtlCol="0">
            <a:prstTxWarp prst="textDeflate">
              <a:avLst/>
            </a:prstTxWarp>
            <a:spAutoFit/>
          </a:bodyPr>
          <a:lstStyle/>
          <a:p>
            <a:pPr algn="ctr"/>
            <a:r>
              <a:rPr lang="pt-BR" sz="38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ENSINAMENTO  DE  JESUS</a:t>
            </a:r>
          </a:p>
        </p:txBody>
      </p:sp>
      <p:sp>
        <p:nvSpPr>
          <p:cNvPr id="7" name="CaixaDeTexto 6"/>
          <p:cNvSpPr txBox="1"/>
          <p:nvPr/>
        </p:nvSpPr>
        <p:spPr>
          <a:xfrm>
            <a:off x="-11341" y="5184774"/>
            <a:ext cx="91440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RECONCILIAI-VOS  O  MAIS  DEPRESSA</a:t>
            </a:r>
          </a:p>
          <a:p>
            <a:pPr algn="ctr"/>
            <a:r>
              <a:rPr lang="pt-BR" sz="28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POSSÍVEL  COM  O  VOSSO  ADVERSÁRIO,  ENQUANTO  ESTAIS  A  CAMINHO  COM  ELE;</a:t>
            </a:r>
          </a:p>
        </p:txBody>
      </p:sp>
      <p:sp>
        <p:nvSpPr>
          <p:cNvPr id="9" name="CaixaDeTexto 8"/>
          <p:cNvSpPr txBox="1"/>
          <p:nvPr/>
        </p:nvSpPr>
        <p:spPr>
          <a:xfrm>
            <a:off x="11341" y="5612250"/>
            <a:ext cx="912131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PARA  QUE  ELE  NÃO  VOS  ENTREGUE  AO</a:t>
            </a:r>
          </a:p>
          <a:p>
            <a:pPr algn="ctr"/>
            <a:r>
              <a:rPr lang="pt-BR" sz="28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JUIZ  E  NÃO  SEJAIS  METIDO  EM  PRISÃO.</a:t>
            </a:r>
          </a:p>
        </p:txBody>
      </p:sp>
      <p:sp>
        <p:nvSpPr>
          <p:cNvPr id="10" name="CaixaDeTexto 9"/>
          <p:cNvSpPr txBox="1"/>
          <p:nvPr/>
        </p:nvSpPr>
        <p:spPr>
          <a:xfrm>
            <a:off x="-9345" y="5447928"/>
            <a:ext cx="9144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DIGO-VOS,  QUE  DAÍ  NÃO  SAIREIS,  ENQUANTO</a:t>
            </a:r>
          </a:p>
          <a:p>
            <a:pPr algn="ctr"/>
            <a:r>
              <a:rPr lang="pt-BR" sz="28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NÃO  HOUVERDES  PAGO  O  ÚLTIMO  CEITIL.</a:t>
            </a:r>
          </a:p>
        </p:txBody>
      </p:sp>
      <p:sp>
        <p:nvSpPr>
          <p:cNvPr id="8" name="CaixaDeTexto 7"/>
          <p:cNvSpPr txBox="1"/>
          <p:nvPr/>
        </p:nvSpPr>
        <p:spPr>
          <a:xfrm>
            <a:off x="3616188" y="5877272"/>
            <a:ext cx="548542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 (Mateus,  5:25  e  26)</a:t>
            </a:r>
          </a:p>
        </p:txBody>
      </p:sp>
    </p:spTree>
    <p:extLst>
      <p:ext uri="{BB962C8B-B14F-4D97-AF65-F5344CB8AC3E}">
        <p14:creationId xmlns:p14="http://schemas.microsoft.com/office/powerpoint/2010/main" val="18169465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7" grpId="1"/>
      <p:bldP spid="9" grpId="0"/>
      <p:bldP spid="9" grpId="1"/>
      <p:bldP spid="10" grpId="0"/>
      <p:bldP spid="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15000"/>
                    </a14:imgEffect>
                  </a14:imgLayer>
                </a14:imgProps>
              </a:ext>
            </a:extLst>
          </a:blip>
          <a:srcRect/>
          <a:stretch>
            <a:fillRect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aixaDeTexto 11"/>
          <p:cNvSpPr txBox="1"/>
          <p:nvPr/>
        </p:nvSpPr>
        <p:spPr>
          <a:xfrm>
            <a:off x="2411760" y="188640"/>
            <a:ext cx="4536505" cy="576064"/>
          </a:xfrm>
          <a:prstGeom prst="rect">
            <a:avLst/>
          </a:prstGeom>
          <a:noFill/>
        </p:spPr>
        <p:txBody>
          <a:bodyPr wrap="square" rtlCol="0">
            <a:prstTxWarp prst="textDeflate">
              <a:avLst/>
            </a:prstTxWarp>
            <a:spAutoFit/>
          </a:bodyPr>
          <a:lstStyle/>
          <a:p>
            <a:pPr algn="ctr"/>
            <a:r>
              <a:rPr lang="pt-BR" sz="38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O  SIGNIFICADO</a:t>
            </a:r>
          </a:p>
        </p:txBody>
      </p:sp>
      <p:sp>
        <p:nvSpPr>
          <p:cNvPr id="7" name="CaixaDeTexto 6"/>
          <p:cNvSpPr txBox="1"/>
          <p:nvPr/>
        </p:nvSpPr>
        <p:spPr>
          <a:xfrm>
            <a:off x="-19708" y="1196752"/>
            <a:ext cx="912131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“RECONCILIAI-VOS  ENQUANTO  ESTAIS</a:t>
            </a:r>
          </a:p>
          <a:p>
            <a:pPr algn="ctr"/>
            <a:r>
              <a:rPr lang="pt-BR" sz="28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A  CAMINHO  COM  ELE”.</a:t>
            </a:r>
          </a:p>
        </p:txBody>
      </p:sp>
      <p:sp>
        <p:nvSpPr>
          <p:cNvPr id="9" name="CaixaDeTexto 8"/>
          <p:cNvSpPr txBox="1"/>
          <p:nvPr/>
        </p:nvSpPr>
        <p:spPr>
          <a:xfrm>
            <a:off x="7823" y="5301208"/>
            <a:ext cx="912131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DEVEMOS  NOS  RECONCILIAR  COM  OS</a:t>
            </a:r>
          </a:p>
          <a:p>
            <a:pPr algn="ctr"/>
            <a:r>
              <a:rPr lang="pt-BR" sz="28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 NOSSOS  ADVERSÁRIOS  ENQUANTO</a:t>
            </a:r>
          </a:p>
          <a:p>
            <a:pPr algn="ctr"/>
            <a:r>
              <a:rPr lang="pt-BR" sz="28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ESTAMOS  REENCARNADOS,  LADO  A  LADO;  </a:t>
            </a:r>
          </a:p>
        </p:txBody>
      </p:sp>
      <p:sp>
        <p:nvSpPr>
          <p:cNvPr id="10" name="CaixaDeTexto 9"/>
          <p:cNvSpPr txBox="1"/>
          <p:nvPr/>
        </p:nvSpPr>
        <p:spPr>
          <a:xfrm>
            <a:off x="4655049" y="3068960"/>
            <a:ext cx="4496198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PARA  QUE  AS  DISCÓRDIAS  NÃO</a:t>
            </a:r>
          </a:p>
          <a:p>
            <a:pPr algn="ctr"/>
            <a:r>
              <a:rPr lang="pt-BR" sz="28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SE  PERPETUEM</a:t>
            </a:r>
          </a:p>
          <a:p>
            <a:pPr algn="ctr"/>
            <a:r>
              <a:rPr lang="pt-BR" sz="28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NAS  EXISTÊNCIAS  FUTURAS.</a:t>
            </a:r>
          </a:p>
        </p:txBody>
      </p:sp>
    </p:spTree>
    <p:extLst>
      <p:ext uri="{BB962C8B-B14F-4D97-AF65-F5344CB8AC3E}">
        <p14:creationId xmlns:p14="http://schemas.microsoft.com/office/powerpoint/2010/main" val="5807838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7" grpId="1"/>
      <p:bldP spid="9" grpId="0"/>
      <p:bldP spid="9" grpId="1"/>
      <p:bldP spid="1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120000"/>
                    </a14:imgEffect>
                  </a14:imgLayer>
                </a14:imgProps>
              </a:ext>
            </a:extLst>
          </a:blip>
          <a:srcRect/>
          <a:stretch>
            <a:fillRect t="-1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aixaDeTexto 11"/>
          <p:cNvSpPr txBox="1"/>
          <p:nvPr/>
        </p:nvSpPr>
        <p:spPr>
          <a:xfrm>
            <a:off x="1907704" y="188640"/>
            <a:ext cx="4968552" cy="646331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pPr algn="ctr"/>
            <a:r>
              <a:rPr lang="pt-BR" sz="36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 A  EXPRESSÃO</a:t>
            </a:r>
          </a:p>
        </p:txBody>
      </p:sp>
      <p:sp>
        <p:nvSpPr>
          <p:cNvPr id="7" name="CaixaDeTexto 6"/>
          <p:cNvSpPr txBox="1"/>
          <p:nvPr/>
        </p:nvSpPr>
        <p:spPr>
          <a:xfrm>
            <a:off x="323528" y="116632"/>
            <a:ext cx="8352928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9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PARA  QUE  NÃO  SEJAS  ENTREGUE</a:t>
            </a:r>
          </a:p>
          <a:p>
            <a:pPr algn="ctr"/>
            <a:r>
              <a:rPr lang="pt-BR" sz="29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“AO  JUIZ”.</a:t>
            </a:r>
          </a:p>
        </p:txBody>
      </p:sp>
      <p:sp>
        <p:nvSpPr>
          <p:cNvPr id="10" name="CaixaDeTexto 9"/>
          <p:cNvSpPr txBox="1"/>
          <p:nvPr/>
        </p:nvSpPr>
        <p:spPr>
          <a:xfrm>
            <a:off x="-15343" y="5373216"/>
            <a:ext cx="9159343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600" b="1" dirty="0">
                <a:solidFill>
                  <a:schemeClr val="bg1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O  JUIZ:  </a:t>
            </a:r>
            <a:r>
              <a:rPr lang="pt-BR" sz="26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REPRESENTA  A  NOSSA  PRÓPRIA  CONSCIÊNCIA,  ONDE  ESTÃO  ESCRITAS</a:t>
            </a:r>
          </a:p>
          <a:p>
            <a:pPr algn="ctr"/>
            <a:r>
              <a:rPr lang="pt-BR" sz="26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AS  LEIS  DE  DEUS.</a:t>
            </a:r>
          </a:p>
        </p:txBody>
      </p:sp>
      <p:sp>
        <p:nvSpPr>
          <p:cNvPr id="11" name="CaixaDeTexto 10"/>
          <p:cNvSpPr txBox="1"/>
          <p:nvPr/>
        </p:nvSpPr>
        <p:spPr>
          <a:xfrm>
            <a:off x="-36955" y="5949280"/>
            <a:ext cx="916992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2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 O  Livro  dos  Espíritos</a:t>
            </a:r>
          </a:p>
          <a:p>
            <a:pPr algn="ctr"/>
            <a:r>
              <a:rPr lang="pt-BR" sz="22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Allan  Kardec  -  3ª  Parte</a:t>
            </a:r>
          </a:p>
        </p:txBody>
      </p:sp>
    </p:spTree>
    <p:extLst>
      <p:ext uri="{BB962C8B-B14F-4D97-AF65-F5344CB8AC3E}">
        <p14:creationId xmlns:p14="http://schemas.microsoft.com/office/powerpoint/2010/main" val="14440368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7" grpId="0"/>
      <p:bldP spid="10" grpId="0"/>
      <p:bldP spid="1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brightnessContrast bright="15000"/>
                    </a14:imgEffect>
                  </a14:imgLayer>
                </a14:imgProps>
              </a:ext>
            </a:extLst>
          </a:blip>
          <a:srcRect/>
          <a:stretch>
            <a:fillRect l="-6000" r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179512" y="77684"/>
            <a:ext cx="8964487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8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A  QUE  PRISÃO  SE  REFERE  JESUS? </a:t>
            </a:r>
          </a:p>
        </p:txBody>
      </p:sp>
      <p:sp>
        <p:nvSpPr>
          <p:cNvPr id="5" name="CaixaDeTexto 4"/>
          <p:cNvSpPr txBox="1"/>
          <p:nvPr/>
        </p:nvSpPr>
        <p:spPr>
          <a:xfrm>
            <a:off x="0" y="5445224"/>
            <a:ext cx="912131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“RECONCILIAI-VOS  PARA  QUE  NÃO  SEJAIS  METIDO  EM  PRISÃO”.</a:t>
            </a:r>
          </a:p>
        </p:txBody>
      </p:sp>
      <p:sp>
        <p:nvSpPr>
          <p:cNvPr id="6" name="CaixaDeTexto 5"/>
          <p:cNvSpPr txBox="1"/>
          <p:nvPr/>
        </p:nvSpPr>
        <p:spPr>
          <a:xfrm>
            <a:off x="22682" y="5373216"/>
            <a:ext cx="912131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É  A  SITUAÇÃO  DE  SOFRIMENTO  QUE  SE  ENCARCERA  O  ESPÍRITO,  QUE  POR  ORGULHO  E  VAIDADE,  NÃO  CONSEGUIU  PERDOAR.</a:t>
            </a:r>
          </a:p>
        </p:txBody>
      </p:sp>
      <p:sp>
        <p:nvSpPr>
          <p:cNvPr id="7" name="CaixaDeTexto 6"/>
          <p:cNvSpPr txBox="1"/>
          <p:nvPr/>
        </p:nvSpPr>
        <p:spPr>
          <a:xfrm>
            <a:off x="-38025" y="5373216"/>
            <a:ext cx="9159343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SAIREMOS  DA  PRISÃO,  QUE  NÓS  MESMOS  CRIAMOS,  QUANDO  HOUVERMOS  PERDOADO</a:t>
            </a:r>
          </a:p>
          <a:p>
            <a:pPr algn="ctr"/>
            <a:r>
              <a:rPr lang="pt-BR" sz="28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E  REPARADO  TODO  O  MAL  QUE  CAUSAMOS.</a:t>
            </a:r>
          </a:p>
        </p:txBody>
      </p:sp>
    </p:spTree>
    <p:extLst>
      <p:ext uri="{BB962C8B-B14F-4D97-AF65-F5344CB8AC3E}">
        <p14:creationId xmlns:p14="http://schemas.microsoft.com/office/powerpoint/2010/main" val="41931039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6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  <p:bldP spid="6" grpId="0"/>
      <p:bldP spid="6" grpId="1"/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brightnessContrast bright="1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aixaDeTexto 11"/>
          <p:cNvSpPr txBox="1"/>
          <p:nvPr/>
        </p:nvSpPr>
        <p:spPr>
          <a:xfrm>
            <a:off x="539552" y="239483"/>
            <a:ext cx="7848873" cy="936103"/>
          </a:xfrm>
          <a:prstGeom prst="rect">
            <a:avLst/>
          </a:prstGeom>
          <a:noFill/>
        </p:spPr>
        <p:txBody>
          <a:bodyPr wrap="square" rtlCol="0">
            <a:prstTxWarp prst="textFadeUp">
              <a:avLst>
                <a:gd name="adj" fmla="val 5977"/>
              </a:avLst>
            </a:prstTxWarp>
            <a:spAutoFit/>
          </a:bodyPr>
          <a:lstStyle/>
          <a:p>
            <a:pPr algn="ctr"/>
            <a:r>
              <a:rPr lang="pt-BR" sz="36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EFEITOS  DE  PERDOAR  E  DE</a:t>
            </a:r>
          </a:p>
          <a:p>
            <a:pPr algn="ctr"/>
            <a:r>
              <a:rPr lang="pt-BR" sz="36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NÃO  PERDOAR</a:t>
            </a:r>
          </a:p>
        </p:txBody>
      </p:sp>
      <p:sp>
        <p:nvSpPr>
          <p:cNvPr id="7" name="CaixaDeTexto 6"/>
          <p:cNvSpPr txBox="1"/>
          <p:nvPr/>
        </p:nvSpPr>
        <p:spPr>
          <a:xfrm>
            <a:off x="0" y="1772816"/>
            <a:ext cx="914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200" b="1" dirty="0">
                <a:solidFill>
                  <a:srgbClr val="FFFF00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anose="020B0604020202020204" pitchFamily="34" charset="0"/>
              </a:rPr>
              <a:t>EFEITO  MORAL:</a:t>
            </a:r>
          </a:p>
        </p:txBody>
      </p:sp>
      <p:sp>
        <p:nvSpPr>
          <p:cNvPr id="9" name="CaixaDeTexto 8"/>
          <p:cNvSpPr txBox="1"/>
          <p:nvPr/>
        </p:nvSpPr>
        <p:spPr>
          <a:xfrm>
            <a:off x="4681462" y="4077072"/>
            <a:ext cx="4477881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OBEDECER  OU  NÃO</a:t>
            </a:r>
          </a:p>
          <a:p>
            <a:pPr algn="ctr"/>
            <a:r>
              <a:rPr lang="pt-BR" sz="28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À  LEI  DO  AMOR</a:t>
            </a:r>
          </a:p>
          <a:p>
            <a:pPr algn="ctr"/>
            <a:r>
              <a:rPr lang="pt-BR" sz="28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E  DA  CARIDADE.</a:t>
            </a:r>
          </a:p>
        </p:txBody>
      </p:sp>
      <p:sp>
        <p:nvSpPr>
          <p:cNvPr id="10" name="CaixaDeTexto 9"/>
          <p:cNvSpPr txBox="1"/>
          <p:nvPr/>
        </p:nvSpPr>
        <p:spPr>
          <a:xfrm>
            <a:off x="4610484" y="3933056"/>
            <a:ext cx="4533516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OBTER  OU  NÃO</a:t>
            </a:r>
          </a:p>
          <a:p>
            <a:pPr algn="ctr"/>
            <a:r>
              <a:rPr lang="pt-BR" sz="28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A  MISERICÓRDIA  RELATIVAMENTE  AOS  ERROS  PASSADOS.</a:t>
            </a:r>
          </a:p>
        </p:txBody>
      </p:sp>
    </p:spTree>
    <p:extLst>
      <p:ext uri="{BB962C8B-B14F-4D97-AF65-F5344CB8AC3E}">
        <p14:creationId xmlns:p14="http://schemas.microsoft.com/office/powerpoint/2010/main" val="36650949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  <p:bldP spid="9" grpId="1"/>
      <p:bldP spid="1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brightnessContrast bright="10000"/>
                    </a14:imgEffect>
                  </a14:imgLayer>
                </a14:imgProps>
              </a:ext>
            </a:extLst>
          </a:blip>
          <a:srcRect/>
          <a:stretch>
            <a:fillRect l="-7000" t="-4000" r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aixaDeTexto 6"/>
          <p:cNvSpPr txBox="1"/>
          <p:nvPr/>
        </p:nvSpPr>
        <p:spPr>
          <a:xfrm>
            <a:off x="0" y="4860449"/>
            <a:ext cx="9159343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000" b="1" dirty="0">
                <a:solidFill>
                  <a:srgbClr val="FFFF00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EFEITO  MATERIAL:</a:t>
            </a:r>
          </a:p>
        </p:txBody>
      </p:sp>
      <p:sp>
        <p:nvSpPr>
          <p:cNvPr id="9" name="CaixaDeTexto 8"/>
          <p:cNvSpPr txBox="1"/>
          <p:nvPr/>
        </p:nvSpPr>
        <p:spPr>
          <a:xfrm>
            <a:off x="-30293" y="5643245"/>
            <a:ext cx="912131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PRENDER-SE  OU  NÃO  ÀS  VINGANÇAS</a:t>
            </a:r>
          </a:p>
          <a:p>
            <a:pPr algn="ctr"/>
            <a:r>
              <a:rPr lang="pt-BR" sz="28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DE  UM  MAU  ESPÍRITO.</a:t>
            </a:r>
          </a:p>
        </p:txBody>
      </p:sp>
      <p:sp>
        <p:nvSpPr>
          <p:cNvPr id="10" name="CaixaDeTexto 9"/>
          <p:cNvSpPr txBox="1"/>
          <p:nvPr/>
        </p:nvSpPr>
        <p:spPr>
          <a:xfrm>
            <a:off x="32432" y="4869160"/>
            <a:ext cx="9141861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OS  OBSEDIADOS  SÃO,  QUASE  SEMPRE, </a:t>
            </a:r>
          </a:p>
          <a:p>
            <a:pPr algn="ctr"/>
            <a:r>
              <a:rPr lang="pt-BR" sz="28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VÍTIMAS  DE  UMA  VINGANÇA  CUJO  MOTIVO</a:t>
            </a:r>
          </a:p>
          <a:p>
            <a:pPr algn="ctr"/>
            <a:r>
              <a:rPr lang="pt-BR" sz="28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SE  ENCONTRA  NO  SEU  PROCEDER  EM  EXISTÊNCIA  PASSADA.</a:t>
            </a:r>
          </a:p>
        </p:txBody>
      </p:sp>
      <p:sp>
        <p:nvSpPr>
          <p:cNvPr id="6" name="CaixaDeTexto 5"/>
          <p:cNvSpPr txBox="1"/>
          <p:nvPr/>
        </p:nvSpPr>
        <p:spPr>
          <a:xfrm>
            <a:off x="11341" y="5645790"/>
            <a:ext cx="912131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SOFRER  OU  NÃO  PROCESSOS  DE  OBSESSÃO.  </a:t>
            </a:r>
          </a:p>
        </p:txBody>
      </p:sp>
      <p:sp>
        <p:nvSpPr>
          <p:cNvPr id="8" name="CaixaDeTexto 7"/>
          <p:cNvSpPr txBox="1"/>
          <p:nvPr/>
        </p:nvSpPr>
        <p:spPr>
          <a:xfrm>
            <a:off x="467544" y="172958"/>
            <a:ext cx="8424936" cy="735763"/>
          </a:xfrm>
          <a:prstGeom prst="rect">
            <a:avLst/>
          </a:prstGeom>
          <a:noFill/>
        </p:spPr>
        <p:txBody>
          <a:bodyPr wrap="square" rtlCol="0">
            <a:prstTxWarp prst="textFadeUp">
              <a:avLst>
                <a:gd name="adj" fmla="val 6366"/>
              </a:avLst>
            </a:prstTxWarp>
            <a:spAutoFit/>
          </a:bodyPr>
          <a:lstStyle/>
          <a:p>
            <a:pPr algn="ctr"/>
            <a:r>
              <a:rPr lang="pt-BR" sz="36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EFEITOS  DE  PERDOAR  E  DE</a:t>
            </a:r>
          </a:p>
          <a:p>
            <a:pPr algn="ctr"/>
            <a:r>
              <a:rPr lang="pt-BR" sz="36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NÃO  PERDOAR</a:t>
            </a:r>
          </a:p>
        </p:txBody>
      </p:sp>
    </p:spTree>
    <p:extLst>
      <p:ext uri="{BB962C8B-B14F-4D97-AF65-F5344CB8AC3E}">
        <p14:creationId xmlns:p14="http://schemas.microsoft.com/office/powerpoint/2010/main" val="42504199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  <p:bldP spid="9" grpId="1"/>
      <p:bldP spid="10" grpId="0"/>
      <p:bldP spid="6" grpId="0"/>
      <p:bldP spid="6" grpId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aixaDeTexto 11"/>
          <p:cNvSpPr txBox="1"/>
          <p:nvPr/>
        </p:nvSpPr>
        <p:spPr>
          <a:xfrm>
            <a:off x="2339752" y="116632"/>
            <a:ext cx="4464496" cy="648071"/>
          </a:xfrm>
          <a:prstGeom prst="rect">
            <a:avLst/>
          </a:prstGeom>
          <a:noFill/>
        </p:spPr>
        <p:txBody>
          <a:bodyPr wrap="square" rtlCol="0">
            <a:prstTxWarp prst="textDeflate">
              <a:avLst/>
            </a:prstTxWarp>
            <a:spAutoFit/>
          </a:bodyPr>
          <a:lstStyle/>
          <a:p>
            <a:pPr algn="ctr"/>
            <a:r>
              <a:rPr lang="pt-BR" sz="38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OBSESSÃO</a:t>
            </a:r>
          </a:p>
        </p:txBody>
      </p:sp>
      <p:sp>
        <p:nvSpPr>
          <p:cNvPr id="7" name="CaixaDeTexto 6"/>
          <p:cNvSpPr txBox="1"/>
          <p:nvPr/>
        </p:nvSpPr>
        <p:spPr>
          <a:xfrm>
            <a:off x="0" y="5301208"/>
            <a:ext cx="912131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7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A  VINGANÇA  COM  CAUSA  EM  VIDAS  PASSADAS:</a:t>
            </a:r>
          </a:p>
        </p:txBody>
      </p:sp>
      <p:sp>
        <p:nvSpPr>
          <p:cNvPr id="9" name="CaixaDeTexto 8"/>
          <p:cNvSpPr txBox="1"/>
          <p:nvPr/>
        </p:nvSpPr>
        <p:spPr>
          <a:xfrm>
            <a:off x="0" y="5229200"/>
            <a:ext cx="912131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>
                <a:solidFill>
                  <a:srgbClr val="66FFFF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É  PERMITIDA  -  </a:t>
            </a:r>
            <a:r>
              <a:rPr lang="pt-BR" sz="28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QUANDO  NÃO  SE  PERDOOU,  MESMO  NÃO  TENDO  PRATICADO  O  MAL.</a:t>
            </a:r>
          </a:p>
        </p:txBody>
      </p:sp>
      <p:sp>
        <p:nvSpPr>
          <p:cNvPr id="10" name="CaixaDeTexto 9"/>
          <p:cNvSpPr txBox="1"/>
          <p:nvPr/>
        </p:nvSpPr>
        <p:spPr>
          <a:xfrm>
            <a:off x="-15343" y="5301208"/>
            <a:ext cx="915934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>
                <a:solidFill>
                  <a:srgbClr val="66FFFF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NÃO  É  PERMITIDA  -</a:t>
            </a:r>
            <a:r>
              <a:rPr lang="pt-BR" sz="2800" b="1" dirty="0">
                <a:solidFill>
                  <a:srgbClr val="FFFF00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 </a:t>
            </a:r>
            <a:r>
              <a:rPr lang="pt-BR" sz="28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QUANDO  SE  PERDOOU </a:t>
            </a:r>
          </a:p>
          <a:p>
            <a:pPr algn="ctr"/>
            <a:r>
              <a:rPr lang="pt-BR" sz="28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E  SE  REPAROU  O  MAL  CAUSADO.</a:t>
            </a:r>
          </a:p>
        </p:txBody>
      </p:sp>
      <p:sp>
        <p:nvSpPr>
          <p:cNvPr id="13" name="CaixaDeTexto 12"/>
          <p:cNvSpPr txBox="1"/>
          <p:nvPr/>
        </p:nvSpPr>
        <p:spPr>
          <a:xfrm>
            <a:off x="22682" y="5301208"/>
            <a:ext cx="912131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NÃO  PERDOAR  É  FALTAR  COM  A  </a:t>
            </a:r>
          </a:p>
          <a:p>
            <a:pPr algn="ctr"/>
            <a:r>
              <a:rPr lang="pt-BR" sz="28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INDULGÊNCIA  E  A  CARIDADE.</a:t>
            </a:r>
          </a:p>
        </p:txBody>
      </p:sp>
    </p:spTree>
    <p:extLst>
      <p:ext uri="{BB962C8B-B14F-4D97-AF65-F5344CB8AC3E}">
        <p14:creationId xmlns:p14="http://schemas.microsoft.com/office/powerpoint/2010/main" val="1813279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7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7" grpId="1"/>
      <p:bldP spid="9" grpId="0"/>
      <p:bldP spid="9" grpId="1"/>
      <p:bldP spid="10" grpId="0"/>
      <p:bldP spid="13" grpId="0"/>
      <p:bldP spid="13" grpId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1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aixaDeTexto 11"/>
          <p:cNvSpPr txBox="1"/>
          <p:nvPr/>
        </p:nvSpPr>
        <p:spPr>
          <a:xfrm>
            <a:off x="683568" y="116632"/>
            <a:ext cx="7776864" cy="792088"/>
          </a:xfrm>
          <a:prstGeom prst="rect">
            <a:avLst/>
          </a:prstGeom>
          <a:noFill/>
        </p:spPr>
        <p:txBody>
          <a:bodyPr wrap="square" rtlCol="0">
            <a:prstTxWarp prst="textFadeUp">
              <a:avLst>
                <a:gd name="adj" fmla="val 7451"/>
              </a:avLst>
            </a:prstTxWarp>
            <a:spAutoFit/>
          </a:bodyPr>
          <a:lstStyle/>
          <a:p>
            <a:pPr algn="ctr"/>
            <a:r>
              <a:rPr lang="pt-BR" sz="38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O  SACRIFÍCIO  MAIS  AGRADÁVEL  A  DEUS</a:t>
            </a:r>
          </a:p>
        </p:txBody>
      </p:sp>
      <p:sp>
        <p:nvSpPr>
          <p:cNvPr id="7" name="CaixaDeTexto 6"/>
          <p:cNvSpPr txBox="1"/>
          <p:nvPr/>
        </p:nvSpPr>
        <p:spPr>
          <a:xfrm>
            <a:off x="40691" y="5661828"/>
            <a:ext cx="912131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“ANTES  DE  ORAR  AO  SENHOR,  IDE  RECONCILIAR-VOS  COM  O  VOSSO  IRMÃO”.</a:t>
            </a:r>
          </a:p>
        </p:txBody>
      </p:sp>
      <p:sp>
        <p:nvSpPr>
          <p:cNvPr id="8" name="CaixaDeTexto 7"/>
          <p:cNvSpPr txBox="1"/>
          <p:nvPr/>
        </p:nvSpPr>
        <p:spPr>
          <a:xfrm>
            <a:off x="3676190" y="5877272"/>
            <a:ext cx="548542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 (Mateus,  5:23  e  24)</a:t>
            </a:r>
          </a:p>
        </p:txBody>
      </p:sp>
    </p:spTree>
    <p:extLst>
      <p:ext uri="{BB962C8B-B14F-4D97-AF65-F5344CB8AC3E}">
        <p14:creationId xmlns:p14="http://schemas.microsoft.com/office/powerpoint/2010/main" val="19620822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theme/theme1.xml><?xml version="1.0" encoding="utf-8"?>
<a:theme xmlns:a="http://schemas.openxmlformats.org/drawingml/2006/main" name="1_blank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blank</Template>
  <TotalTime>4324</TotalTime>
  <Words>449</Words>
  <Application>Microsoft Office PowerPoint</Application>
  <PresentationFormat>Apresentação na tela (4:3)</PresentationFormat>
  <Paragraphs>73</Paragraphs>
  <Slides>11</Slides>
  <Notes>1</Notes>
  <HiddenSlides>0</HiddenSlides>
  <MMClips>0</MMClips>
  <ScaleCrop>false</ScaleCrop>
  <HeadingPairs>
    <vt:vector size="6" baseType="variant">
      <vt:variant>
        <vt:lpstr>Fontes usadas</vt:lpstr>
      </vt:variant>
      <vt:variant>
        <vt:i4>4</vt:i4>
      </vt:variant>
      <vt:variant>
        <vt:lpstr>Tema</vt:lpstr>
      </vt:variant>
      <vt:variant>
        <vt:i4>2</vt:i4>
      </vt:variant>
      <vt:variant>
        <vt:lpstr>Títulos de slides</vt:lpstr>
      </vt:variant>
      <vt:variant>
        <vt:i4>11</vt:i4>
      </vt:variant>
    </vt:vector>
  </HeadingPairs>
  <TitlesOfParts>
    <vt:vector size="17" baseType="lpstr">
      <vt:lpstr>Arial</vt:lpstr>
      <vt:lpstr>Arial Black</vt:lpstr>
      <vt:lpstr>Calibri</vt:lpstr>
      <vt:lpstr>Wingdings</vt:lpstr>
      <vt:lpstr>1_blank</vt:lpstr>
      <vt:lpstr>1_Tema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>Organization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Cidinha</dc:creator>
  <cp:lastModifiedBy>Fabio Pedrosa</cp:lastModifiedBy>
  <cp:revision>290</cp:revision>
  <dcterms:created xsi:type="dcterms:W3CDTF">2013-07-08T17:56:35Z</dcterms:created>
  <dcterms:modified xsi:type="dcterms:W3CDTF">2019-02-14T20:15:19Z</dcterms:modified>
</cp:coreProperties>
</file>