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313" r:id="rId3"/>
    <p:sldId id="350" r:id="rId4"/>
    <p:sldId id="362" r:id="rId5"/>
    <p:sldId id="344" r:id="rId6"/>
    <p:sldId id="345" r:id="rId7"/>
    <p:sldId id="346" r:id="rId8"/>
    <p:sldId id="347" r:id="rId9"/>
    <p:sldId id="348" r:id="rId10"/>
    <p:sldId id="363" r:id="rId11"/>
    <p:sldId id="352" r:id="rId12"/>
    <p:sldId id="353" r:id="rId13"/>
    <p:sldId id="354" r:id="rId14"/>
    <p:sldId id="357" r:id="rId15"/>
    <p:sldId id="355" r:id="rId16"/>
    <p:sldId id="365" r:id="rId17"/>
    <p:sldId id="31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DECF1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95936" y="2420888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QUE  SÃO  MISERICORDIOSOS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90267" y="4293096"/>
            <a:ext cx="51480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PERDOAI,  PARA  QUE  DEUS  VOS  PERDOE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995936" y="5517232"/>
            <a:ext cx="514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PERDÃO  DAS  OFENSAS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82281"/>
            <a:ext cx="6516153" cy="43840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857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DE  PEDRO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464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QUANTAS  VEZES  DEVEREI  PERDOAR  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IRMÃO?  ATÉ  SETE  VEZES?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99" y="522919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RESPOSTA  DE  JESUS: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VOS  DIGO  QUE  PERDOEIS  ATÉ  SETE  VEZES,  MAS  ATÉ  SETENTA  VEZES  SETE  VEZES.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93636" y="6021288"/>
            <a:ext cx="548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18:15,  21  e  22)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54423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SIGNIFICADO:  NÃO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LIMITE  PARA  O  PERDÃO;  DEVEMOS  PERDOAR  SEMPRE.</a:t>
            </a:r>
          </a:p>
        </p:txBody>
      </p:sp>
    </p:spTree>
    <p:extLst>
      <p:ext uri="{BB962C8B-B14F-4D97-AF65-F5344CB8AC3E}">
        <p14:creationId xmlns:p14="http://schemas.microsoft.com/office/powerpoint/2010/main" val="11497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209221"/>
            <a:ext cx="7776864" cy="84351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ATITUDE  DIANTE  DE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  OFENSA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473005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JESUS: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  CONTRA  VÓS  PECOU  VOSSO  IRMÃO,  IDE  FAZER-LHE  SENTIR  A  FALTA  EM  PARTICULAR,  A  SÓS  COM  ELE.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2552" y="5517232"/>
            <a:ext cx="9166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SIGNIFICADO: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DEVEMOS  PROCURÁ-LO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EM  PARTICULAR.                            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87727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SIGNIFICADO: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ESCLARECER  A  SITUAÇÃO.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SIGNIFICADO: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BUSCAR  O  ENTENDIMENTO,                  PONDO  FIM  À  DISCÓRDIA.</a:t>
            </a:r>
          </a:p>
        </p:txBody>
      </p:sp>
    </p:spTree>
    <p:extLst>
      <p:ext uri="{BB962C8B-B14F-4D97-AF65-F5344CB8AC3E}">
        <p14:creationId xmlns:p14="http://schemas.microsoft.com/office/powerpoint/2010/main" val="179681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67544" y="188640"/>
            <a:ext cx="8136904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801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DUAS  MANEIRAS  DE PERDOAR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80111" y="1484784"/>
            <a:ext cx="357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PRIMEIRA: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952" y="6066527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HUMILHANTE  E  SEM  BENEVOLÊNCIA.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602128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PERDÃO  SÓ  DOS  LÁBIOS.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OSTENTAÇÃO.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HÁ  GENEROSIDADE.</a:t>
            </a:r>
          </a:p>
        </p:txBody>
      </p:sp>
    </p:spTree>
    <p:extLst>
      <p:ext uri="{BB962C8B-B14F-4D97-AF65-F5344CB8AC3E}">
        <p14:creationId xmlns:p14="http://schemas.microsoft.com/office/powerpoint/2010/main" val="95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6696744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240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DUAS  MANEIRAS  DE PERDOAR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844824"/>
            <a:ext cx="461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SEGUNDA: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4698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NOBRE  E  GENEROSA.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PERDÃO  DO  CORAÇÃO.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VERDADEIRA  E  SEM  PENSAMENTOS  OCULTOS.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  FERIR  O  ADVERSÁRIO.</a:t>
            </a:r>
          </a:p>
        </p:txBody>
      </p:sp>
    </p:spTree>
    <p:extLst>
      <p:ext uri="{BB962C8B-B14F-4D97-AF65-F5344CB8AC3E}">
        <p14:creationId xmlns:p14="http://schemas.microsoft.com/office/powerpoint/2010/main" val="213136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157774"/>
            <a:ext cx="6768753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MÉRITO  DO  PERDÃO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606251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PROPORCIONAL  À  GRAVIDADE  DO  MAL.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1680" y="6165304"/>
            <a:ext cx="5485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(SIMEÃO  -  BORDÉUS  -  1862)</a:t>
            </a:r>
          </a:p>
        </p:txBody>
      </p:sp>
    </p:spTree>
    <p:extLst>
      <p:ext uri="{BB962C8B-B14F-4D97-AF65-F5344CB8AC3E}">
        <p14:creationId xmlns:p14="http://schemas.microsoft.com/office/powerpoint/2010/main" val="137499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4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116632"/>
            <a:ext cx="7560840" cy="50405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44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PAULO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700808"/>
            <a:ext cx="465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PERDOAR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924944"/>
            <a:ext cx="4678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INIMIGOS: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PEDIR  PERDÃO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SI  PRÓPRIO.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2924944"/>
            <a:ext cx="4658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OFENSAS: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MOSTRAR-SE  MELHOR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QUE  ERA.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2924944"/>
            <a:ext cx="46473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AOS  AMIGOS: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É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DAR-LHES  PROVA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  AMIZADE.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1340768"/>
            <a:ext cx="4643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APÓSTOLO  PAULO  LIÃO  -  1861</a:t>
            </a:r>
          </a:p>
        </p:txBody>
      </p:sp>
    </p:spTree>
    <p:extLst>
      <p:ext uri="{BB962C8B-B14F-4D97-AF65-F5344CB8AC3E}">
        <p14:creationId xmlns:p14="http://schemas.microsoft.com/office/powerpoint/2010/main" val="30156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260648"/>
            <a:ext cx="7848872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243"/>
              </a:avLst>
            </a:prstTxWarp>
            <a:spAutoFit/>
          </a:bodyPr>
          <a:lstStyle/>
          <a:p>
            <a:pPr algn="ctr"/>
            <a:r>
              <a:rPr lang="pt-BR" sz="3800" b="1" spc="300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BEM-AVENTURANÇAS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2040" y="5877272"/>
            <a:ext cx="423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5:7)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157192"/>
            <a:ext cx="9162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  OS  QUE  SÃO  MISERICORDIOSOS,  PORQUE  OBTERÃO  MISERICÓRDIA.</a:t>
            </a:r>
          </a:p>
        </p:txBody>
      </p:sp>
    </p:spTree>
    <p:extLst>
      <p:ext uri="{BB962C8B-B14F-4D97-AF65-F5344CB8AC3E}">
        <p14:creationId xmlns:p14="http://schemas.microsoft.com/office/powerpoint/2010/main" val="1254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19672" y="0"/>
            <a:ext cx="5544616" cy="62068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MISERICÓRDIA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9749" y="5681272"/>
            <a:ext cx="9149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ESQUECIMENTO  E  O  PERDÃO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OFENSAS.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877272"/>
            <a:ext cx="913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PRÓPRIA  DA  ALMA  ELEVADA.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661248"/>
            <a:ext cx="9149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  A  PESSOA  CALMA,  MANSA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  CARIDOSA.</a:t>
            </a:r>
          </a:p>
        </p:txBody>
      </p:sp>
    </p:spTree>
    <p:extLst>
      <p:ext uri="{BB962C8B-B14F-4D97-AF65-F5344CB8AC3E}">
        <p14:creationId xmlns:p14="http://schemas.microsoft.com/office/powerpoint/2010/main" val="31450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188640"/>
            <a:ext cx="6408713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74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ÓDIO  E  O  RANCOR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46" y="5456933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DENOTAM  ALMA  SEM  ELEVAÇÃO,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GRANDEZA.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TORNAM  A  PESSOA  ANSIOSA,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SOMBRIA  E  INFELIZ.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NOS  CRIOU  PARA  A  FELICIDADE;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NÃO  PERDOA  NÃO  PODE  SER  FELIZ.</a:t>
            </a:r>
          </a:p>
        </p:txBody>
      </p:sp>
    </p:spTree>
    <p:extLst>
      <p:ext uri="{BB962C8B-B14F-4D97-AF65-F5344CB8AC3E}">
        <p14:creationId xmlns:p14="http://schemas.microsoft.com/office/powerpoint/2010/main" val="1860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514" y="116632"/>
            <a:ext cx="9095803" cy="122413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351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OS  MISERICORDIOSOS  OBTERÃO  MISERICÓRDIA?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96515" y="3988221"/>
            <a:ext cx="6147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SOMOS  REGIDOS  PELA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“LEI  DE  CAUSA  E  EFEITO”,  ESTABELECIDA  PELA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JUSTIÇA  DIVINA.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996515" y="4005064"/>
            <a:ext cx="6157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MODO  COMO  AGIMOS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COM  OS  OUTROS,  AGIRÃO  PARA  CONOSCO.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943624" y="4172886"/>
            <a:ext cx="6200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RECEBEREMOS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EFEITOS  DAS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NOSSAS  AÇÕES.</a:t>
            </a:r>
          </a:p>
        </p:txBody>
      </p:sp>
    </p:spTree>
    <p:extLst>
      <p:ext uri="{BB962C8B-B14F-4D97-AF65-F5344CB8AC3E}">
        <p14:creationId xmlns:p14="http://schemas.microsoft.com/office/powerpoint/2010/main" val="52601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 l="-20000" t="-12000" r="-2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238992"/>
            <a:ext cx="4608512" cy="59772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ALERTA!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9829" y="5123905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PERDOARDES  AOS  HOMENS  AS  FALTAS  QUE  COMETEREM  CONTRA  VÓS,  TAMBÉM  VOSSO  PAI  VOS  PERDOARÁ  OS  PECADOS;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6775" y="5140349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MAS,  SE  NÃO  PERDOARDES  AOS  HOMENS  QUANDO  VOS  TENHAM  OFENDIDO,  VOSSO  PAI  TAMBÉM  NÃO  VOS  PERDOARÁ  OS  PECADOS.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404495" y="5793020"/>
            <a:ext cx="4477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6:14  e  15)</a:t>
            </a:r>
          </a:p>
        </p:txBody>
      </p:sp>
    </p:spTree>
    <p:extLst>
      <p:ext uri="{BB962C8B-B14F-4D97-AF65-F5344CB8AC3E}">
        <p14:creationId xmlns:p14="http://schemas.microsoft.com/office/powerpoint/2010/main" val="39735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4" y="116632"/>
            <a:ext cx="6628809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PERDÃO  DE  DEUS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212357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  AS  OPORTUNIDADES  DE  </a:t>
            </a:r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REPARAÇÃO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DOS  NOSSOS  ERROS,  POSSIBILITADAS  PELAS  LEIS  DIVINAS.</a:t>
            </a:r>
          </a:p>
        </p:txBody>
      </p:sp>
    </p:spTree>
    <p:extLst>
      <p:ext uri="{BB962C8B-B14F-4D97-AF65-F5344CB8AC3E}">
        <p14:creationId xmlns:p14="http://schemas.microsoft.com/office/powerpoint/2010/main" val="22837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1" y="116632"/>
            <a:ext cx="7200801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668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PERDÃO  NA  VISÃO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ESPÍRITA  É: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514" y="568527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REVIDAR  A  OFENSA.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ALIMENTAR  MÁGOA  E  RANCOR.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ESQUECER  A  OFENSA  RECEBIDA.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RETRIBUIR  O  MAL  COM  O  BEM.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566124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CRIAR  OBSTÁCULOS  À  RECONCILIAÇÃO.</a:t>
            </a:r>
          </a:p>
        </p:txBody>
      </p:sp>
    </p:spTree>
    <p:extLst>
      <p:ext uri="{BB962C8B-B14F-4D97-AF65-F5344CB8AC3E}">
        <p14:creationId xmlns:p14="http://schemas.microsoft.com/office/powerpoint/2010/main" val="153332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4" y="116632"/>
            <a:ext cx="7056784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28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ESCLARECIMENTO  DE  KARDEC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94556" y="4869160"/>
            <a:ext cx="5149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ERRAMOS  PASSAMOS  POR</a:t>
            </a:r>
          </a:p>
          <a:p>
            <a:pPr algn="ctr"/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  FASES: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96637" y="5085184"/>
            <a:ext cx="5647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1ª  FASE -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ARREPENDIMENTO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(CONSCIENTIZAÇÃO  DO  ERRO)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19872" y="5085184"/>
            <a:ext cx="5724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3ª  FASE -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REPARAÇÃO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(REPARAR  O  MAL  COM  O  BEM)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12690" y="5892080"/>
            <a:ext cx="563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(O  Livro  dos  Espíritos  -  4ª  parte)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39344" y="5085184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66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2ª  FASE -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EXPIAÇÃO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(SOFRIMENTO)</a:t>
            </a:r>
          </a:p>
        </p:txBody>
      </p:sp>
    </p:spTree>
    <p:extLst>
      <p:ext uri="{BB962C8B-B14F-4D97-AF65-F5344CB8AC3E}">
        <p14:creationId xmlns:p14="http://schemas.microsoft.com/office/powerpoint/2010/main" val="16478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8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4286</TotalTime>
  <Words>552</Words>
  <Application>Microsoft Office PowerPoint</Application>
  <PresentationFormat>Apresentação na tela (4:3)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290</cp:revision>
  <dcterms:created xsi:type="dcterms:W3CDTF">2013-07-08T17:56:35Z</dcterms:created>
  <dcterms:modified xsi:type="dcterms:W3CDTF">2018-06-14T17:47:26Z</dcterms:modified>
</cp:coreProperties>
</file>