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13" r:id="rId3"/>
    <p:sldId id="343" r:id="rId4"/>
    <p:sldId id="344" r:id="rId5"/>
    <p:sldId id="350" r:id="rId6"/>
    <p:sldId id="351" r:id="rId7"/>
    <p:sldId id="352" r:id="rId8"/>
    <p:sldId id="357" r:id="rId9"/>
    <p:sldId id="354" r:id="rId10"/>
    <p:sldId id="355" r:id="rId11"/>
    <p:sldId id="31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7C29D"/>
    <a:srgbClr val="B1AA77"/>
    <a:srgbClr val="E2BD74"/>
    <a:srgbClr val="B2A4AA"/>
    <a:srgbClr val="76646C"/>
    <a:srgbClr val="B69972"/>
    <a:srgbClr val="D9D5BD"/>
    <a:srgbClr val="E2D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996952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SÃO  BRANDOS  E  PACÍFICOS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650866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IX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796673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CÓLERA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260648"/>
            <a:ext cx="460851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ORGULHOSO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12791" y="5301208"/>
            <a:ext cx="5931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CONSIDERA-SE  ACIMA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OUTROS.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04015" y="5661248"/>
            <a:ext cx="613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JULGA-SE  MAIS  DO  QUE  É.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44489" y="5301208"/>
            <a:ext cx="6099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ENTREGA-SE  À  CÓLERA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FACILIDADE.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73921" y="1069285"/>
            <a:ext cx="548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Um  Espírito  Protetor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Bordéus,  1863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13233" y="5157192"/>
            <a:ext cx="5930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SUPORTA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COMPARAÇÕES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POSSAM  REBAIXÁ-LO.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8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88492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QUASE  SEMPRE  É  O  ORGULHO  FERIDO.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COM  QUE  O  HOMEM  SE  REVOLTE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DA  MENOR  CONTRARIEDADE.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SENTE  DIFICULDADE  DE  ACEITAR  SITUAÇÕES  QUE  O  OBRIGUEM  A  RECONHECER  OS  SEUS  ERROS  E  IMPERFEIÇÕES.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63688" y="0"/>
            <a:ext cx="5688631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CÓLERA:  CAUSA</a:t>
            </a:r>
          </a:p>
        </p:txBody>
      </p:sp>
    </p:spTree>
    <p:extLst>
      <p:ext uri="{BB962C8B-B14F-4D97-AF65-F5344CB8AC3E}">
        <p14:creationId xmlns:p14="http://schemas.microsoft.com/office/powerpoint/2010/main" val="1860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600212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ACESSO  DE  DEMÊNCIA  PASSAGEIRA.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473005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SENTIMENTO  QUE  SE  EXPRESSA  POR  ATITUDES  RUDES  E  GROSSEIRAS,  DIANTE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UMA  CONTRARIEDADE.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90389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EXCLUI  CERTAS  QUALIDADES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CORAÇÃO.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0"/>
            <a:ext cx="6408712" cy="6926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CÓLERA:  O  QUE  É?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90389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CONTRÁRIA  À  CARIDADE  E  À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HUMILDADE  CRISTÃS.</a:t>
            </a:r>
          </a:p>
        </p:txBody>
      </p:sp>
    </p:spTree>
    <p:extLst>
      <p:ext uri="{BB962C8B-B14F-4D97-AF65-F5344CB8AC3E}">
        <p14:creationId xmlns:p14="http://schemas.microsoft.com/office/powerpoint/2010/main" val="15261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  <p:bldP spid="13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ASSEMELHAR-NOS  AO  BRUTO.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PERDER  O  SANGUE  FRIO  E  A  RAZÃO.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REPELIR  OS  BONS  CONSELHOS.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44624"/>
            <a:ext cx="856895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CÓLERA:  O  QUE  NOS  FAZ?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IMPACIENTAR-NOS  POR  QUASE  NADA.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QUEBRAR   OBJETOS.</a:t>
            </a:r>
          </a:p>
        </p:txBody>
      </p:sp>
    </p:spTree>
    <p:extLst>
      <p:ext uri="{BB962C8B-B14F-4D97-AF65-F5344CB8AC3E}">
        <p14:creationId xmlns:p14="http://schemas.microsoft.com/office/powerpoint/2010/main" val="4284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  <p:bldP spid="13" grpId="1"/>
      <p:bldP spid="6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0584" y="593011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TORNAR-NOS  OBJETO  DE  PIEDADE.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ALTERA  A  SAÚDE.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COMPROMETE  A  VIDA.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16632"/>
            <a:ext cx="8352928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CÓLERA:  CONSEQUÊNCIAS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IMPEDE  QUE  SE  FAÇA  O  BEM.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INFELIZES  OS  QUE  NOS  CERCAM.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LEVAR  À  PRATICA  DE  MUITO  MAL.</a:t>
            </a:r>
          </a:p>
        </p:txBody>
      </p:sp>
    </p:spTree>
    <p:extLst>
      <p:ext uri="{BB962C8B-B14F-4D97-AF65-F5344CB8AC3E}">
        <p14:creationId xmlns:p14="http://schemas.microsoft.com/office/powerpoint/2010/main" val="40175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  <p:bldP spid="13" grpId="1"/>
      <p:bldP spid="6" grpId="0"/>
      <p:bldP spid="6" grpId="1"/>
      <p:bldP spid="8" grpId="0"/>
      <p:bldP spid="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1451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DEVE  SER  MODIFICADO  PARA  VENCER  A  CÓLERA?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29217" y="2060848"/>
            <a:ext cx="2952899" cy="64633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CORPO?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43437" y="4149080"/>
            <a:ext cx="4482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CORPO  NÃO  DÁ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CÓLERA  AQUELE  QUE  NÃO  A  TEM.</a:t>
            </a:r>
          </a:p>
        </p:txBody>
      </p:sp>
    </p:spTree>
    <p:extLst>
      <p:ext uri="{BB962C8B-B14F-4D97-AF65-F5344CB8AC3E}">
        <p14:creationId xmlns:p14="http://schemas.microsoft.com/office/powerpoint/2010/main" val="34157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71600" y="2492896"/>
            <a:ext cx="3456384" cy="72008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O  ESPÍRITO?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7832" y="4221088"/>
            <a:ext cx="4640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TODAS  AS  VIRTUDES  E  VÍCIOS  SÃO  INERENTES  AO  ESPÍRITO.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114511"/>
            <a:ext cx="5724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DEVE  SER  MODIFICADO  PARA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VENCER  A  CÓLERA?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18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46" y="6048468"/>
            <a:ext cx="914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HAHNEMANN -  Paris,  1863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35637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SEMPRE  PODE  MODIFICAR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É  DO  ESPÍRITO,  QUANDO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QUER  COM  VONTADE  FIRME.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15816" y="188640"/>
            <a:ext cx="2952328" cy="57606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LEMBRETE</a:t>
            </a:r>
          </a:p>
        </p:txBody>
      </p:sp>
    </p:spTree>
    <p:extLst>
      <p:ext uri="{BB962C8B-B14F-4D97-AF65-F5344CB8AC3E}">
        <p14:creationId xmlns:p14="http://schemas.microsoft.com/office/powerpoint/2010/main" val="4100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3937</TotalTime>
  <Words>312</Words>
  <Application>Microsoft Office PowerPoint</Application>
  <PresentationFormat>Apresentação na tela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254</cp:revision>
  <dcterms:created xsi:type="dcterms:W3CDTF">2013-07-08T17:56:35Z</dcterms:created>
  <dcterms:modified xsi:type="dcterms:W3CDTF">2018-06-14T17:44:04Z</dcterms:modified>
</cp:coreProperties>
</file>