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313" r:id="rId4"/>
    <p:sldId id="350" r:id="rId5"/>
    <p:sldId id="329" r:id="rId6"/>
    <p:sldId id="338" r:id="rId7"/>
    <p:sldId id="339" r:id="rId8"/>
    <p:sldId id="330" r:id="rId9"/>
    <p:sldId id="333" r:id="rId10"/>
    <p:sldId id="334" r:id="rId11"/>
    <p:sldId id="341" r:id="rId12"/>
    <p:sldId id="299" r:id="rId13"/>
    <p:sldId id="351" r:id="rId14"/>
    <p:sldId id="349" r:id="rId15"/>
    <p:sldId id="317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554F31"/>
    <a:srgbClr val="000000"/>
    <a:srgbClr val="FEFEF0"/>
    <a:srgbClr val="050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1002" y="78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22/01/2019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6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94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0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40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06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30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2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65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19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63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0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22/01/2019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4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620069"/>
            <a:ext cx="5142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QUE  SÃO  BRANDOS  E  PACÍFICOS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578858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IX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437112"/>
            <a:ext cx="514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PACIÊNCIA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0267" y="5229200"/>
            <a:ext cx="5148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OBEDIÊNCIA  E  RESIGNAÇÃO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13000" t="-14000" r="-1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" y="5661248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VIRTUDE:  É  A  ATIVIDADE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INTELECTUAL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6632"/>
            <a:ext cx="8496944" cy="674327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MARCA  DA  NOSSA    ÉPOCA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83568" y="3717032"/>
            <a:ext cx="144016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3568" y="188640"/>
            <a:ext cx="7848872" cy="72007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MARCA  DA  NOSSA  ÉPOCA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605" y="5949280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 VÍCIO: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INDIFERENÇA  MORAL.</a:t>
            </a:r>
          </a:p>
        </p:txBody>
      </p:sp>
    </p:spTree>
    <p:extLst>
      <p:ext uri="{BB962C8B-B14F-4D97-AF65-F5344CB8AC3E}">
        <p14:creationId xmlns:p14="http://schemas.microsoft.com/office/powerpoint/2010/main" val="30515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059832" y="188640"/>
            <a:ext cx="3168352" cy="345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236"/>
              </a:avLst>
            </a:prstTxWarp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APELO!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606" y="5890046"/>
            <a:ext cx="914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SUBMETEI-VOS  AO  IMPULSO  QUE  VIEMOS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  AOS  VOSSOS  ESPÍRITOS!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606" y="5870449"/>
            <a:ext cx="9136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  RESISTÊNCIA  ORGULHOSA,  CEDO  OU  TARDE  SERÁ  VENCIDA.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3186" y="5890046"/>
            <a:ext cx="9157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QUE  SÃO  BRANDOS,  POIS  SERÃO  DÓCEIS  AOS  ENSINOS  ESPIRITUAIS.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3186" y="5890046"/>
            <a:ext cx="9157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  DAQUELE  QUE  CERRA  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SEU  ENTENDIMENTO!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82430" y="1218818"/>
            <a:ext cx="4574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(Lázaro  -  Paris, 1861)</a:t>
            </a:r>
          </a:p>
        </p:txBody>
      </p:sp>
    </p:spTree>
    <p:extLst>
      <p:ext uri="{BB962C8B-B14F-4D97-AF65-F5344CB8AC3E}">
        <p14:creationId xmlns:p14="http://schemas.microsoft.com/office/powerpoint/2010/main" val="274535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627784" y="175397"/>
            <a:ext cx="3816424" cy="373283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858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DOR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25080" y="5787261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BÊNÇÃO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  DEUS  ENVIA  AOS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SEUS  ELEITOS!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11760" y="0"/>
            <a:ext cx="4176464" cy="7647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EXPLICAÇÃO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66124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DOR  É  O  VEÍCULO  ATRAVÉS  DO  QUAL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REGENERAMOS  DOS  ERROS  COMETIDOS.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31640" y="6165304"/>
            <a:ext cx="656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(Espírito  Amigo – Havre, 1862)</a:t>
            </a:r>
          </a:p>
        </p:txBody>
      </p:sp>
    </p:spTree>
    <p:extLst>
      <p:ext uri="{BB962C8B-B14F-4D97-AF65-F5344CB8AC3E}">
        <p14:creationId xmlns:p14="http://schemas.microsoft.com/office/powerpoint/2010/main" val="35951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3" grpId="1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971600" y="188640"/>
            <a:ext cx="6552728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007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PERANTE  A  DOR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3246" y="3409836"/>
            <a:ext cx="4431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SEJA  PACIENTE!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2996952"/>
            <a:ext cx="4067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PACIÊNCIA  TAMBÉM  É  CARIDADE.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3140968"/>
            <a:ext cx="4427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DEVEMOS  PRATICAR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CARIDADE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ENSINADA  PELO  CRISTO.</a:t>
            </a:r>
          </a:p>
        </p:txBody>
      </p:sp>
    </p:spTree>
    <p:extLst>
      <p:ext uri="{BB962C8B-B14F-4D97-AF65-F5344CB8AC3E}">
        <p14:creationId xmlns:p14="http://schemas.microsoft.com/office/powerpoint/2010/main" val="168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44624"/>
            <a:ext cx="91213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CARIDADE  MAIS  MERITÓRIA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35896" y="3645024"/>
            <a:ext cx="5485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DE  PERDOARMOS  AOS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DEUS  COLOCOU  EM  NOSSO  CAMINHO  PARA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SEREM  INSTRUMENTOS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NOSSO  SOFRER.</a:t>
            </a:r>
          </a:p>
        </p:txBody>
      </p:sp>
    </p:spTree>
    <p:extLst>
      <p:ext uri="{BB962C8B-B14F-4D97-AF65-F5344CB8AC3E}">
        <p14:creationId xmlns:p14="http://schemas.microsoft.com/office/powerpoint/2010/main" val="34283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339752" y="188640"/>
            <a:ext cx="4536504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PACIÊNCIA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36825" y="4621452"/>
            <a:ext cx="5773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VIRTUDE  QUE  NOS  FAZ  OLHAR  PARA  O  ALTO.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344679" y="4581128"/>
            <a:ext cx="5799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COLOCA-NOS  ACIMA  DOS  NOSSOS  PROBLEMAS.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347864" y="4869160"/>
            <a:ext cx="579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PROPICIA  A  SERENIDADE.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07058" y="4581128"/>
            <a:ext cx="5736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PERMITE-NOS  VISUALIZAR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MELHOR  SOLUÇÃO.</a:t>
            </a:r>
          </a:p>
        </p:txBody>
      </p:sp>
    </p:spTree>
    <p:extLst>
      <p:ext uri="{BB962C8B-B14F-4D97-AF65-F5344CB8AC3E}">
        <p14:creationId xmlns:p14="http://schemas.microsoft.com/office/powerpoint/2010/main" val="14301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5000" t="-18000" r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619672" y="188640"/>
            <a:ext cx="5976664" cy="57606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ANALISANDO  A  VIDA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896922" y="1700808"/>
            <a:ext cx="5493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RECONHECEREMOS: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" y="4853478"/>
            <a:ext cx="91289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  FARDO  SE  TORNA  MAIS  LEVE,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SE  OLHA  PARA  O  ALTO,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QUE  QUANDO  SE  CURVA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FRONTE  PARA  TERRA.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21119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AS  BÊNÇÃOS  SÃO  MUITO  MAIS  NUMEROSAS  DO  QUE  AS  DORES.</a:t>
            </a:r>
          </a:p>
        </p:txBody>
      </p:sp>
    </p:spTree>
    <p:extLst>
      <p:ext uri="{BB962C8B-B14F-4D97-AF65-F5344CB8AC3E}">
        <p14:creationId xmlns:p14="http://schemas.microsoft.com/office/powerpoint/2010/main" val="157561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483768" y="188640"/>
            <a:ext cx="640871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RECURSOS  EFICIENTES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3625567"/>
            <a:ext cx="464343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A  PRECE,  </a:t>
            </a:r>
          </a:p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ALIADA  À  FÉ,    </a:t>
            </a:r>
          </a:p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OBTEMOS  FORÇAS  PARA  SUPORTAR  NOSSAS  DORES.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504" y="3789040"/>
            <a:ext cx="4031878" cy="129614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4497"/>
              </a:avLst>
            </a:prstTxWarp>
            <a:spAutoFit/>
          </a:bodyPr>
          <a:lstStyle/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PRECE</a:t>
            </a:r>
          </a:p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</a:p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FÉ!</a:t>
            </a:r>
          </a:p>
        </p:txBody>
      </p:sp>
    </p:spTree>
    <p:extLst>
      <p:ext uri="{BB962C8B-B14F-4D97-AF65-F5344CB8AC3E}">
        <p14:creationId xmlns:p14="http://schemas.microsoft.com/office/powerpoint/2010/main" val="41176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10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95736" y="116632"/>
            <a:ext cx="4752528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RECOMENDAÇÃO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198" y="5632157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SEDE  PACIENTES,  SEDE  CRISTÃOS!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201269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SOFREU  ELE  DO  QUE  QUALQUER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DE  VÓS  E  NADA  TINHA  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SE  PENITENCIAR.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2915" y="5571237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VÓS  TENDES  DE  EXPIAR  O  VOSSO  PASSADO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DE  VOS  FORTALECER  PARA  O  FUTURO.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732675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TENDES  NO  CRISTO  O  VOSSO  MODELO.</a:t>
            </a:r>
          </a:p>
        </p:txBody>
      </p:sp>
    </p:spTree>
    <p:extLst>
      <p:ext uri="{BB962C8B-B14F-4D97-AF65-F5344CB8AC3E}">
        <p14:creationId xmlns:p14="http://schemas.microsoft.com/office/powerpoint/2010/main" val="10478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83568" y="116632"/>
            <a:ext cx="7776864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OBEDIÊNCIA  E  RESIGNAÇÃO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044" y="5517232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SÃO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VIRTUDES  PASSIVAS: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NEGAÇÃO  DO  SENTIMENTO  E  DA  VONTADE.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74190" y="1033572"/>
            <a:ext cx="453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(Lázaro  -  Paris, 1861)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623" y="557675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OBEDIÊNCIA  É  O  CONSENTIMENTO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RAZÃO.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-34342" y="5578788"/>
            <a:ext cx="9155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RESIGNAÇÃO  É  O  CONSENTIMENTO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CORAÇÃO.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4005" y="5085184"/>
            <a:ext cx="914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SÃO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VIRTUDES  ATIVAS:</a:t>
            </a:r>
          </a:p>
        </p:txBody>
      </p:sp>
    </p:spTree>
    <p:extLst>
      <p:ext uri="{BB962C8B-B14F-4D97-AF65-F5344CB8AC3E}">
        <p14:creationId xmlns:p14="http://schemas.microsoft.com/office/powerpoint/2010/main" val="177797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2" grpId="0"/>
      <p:bldP spid="6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3887</TotalTime>
  <Words>389</Words>
  <Application>Microsoft Office PowerPoint</Application>
  <PresentationFormat>Apresentação na tela (4:3)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1_blank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Fabio Pedrosa</cp:lastModifiedBy>
  <cp:revision>232</cp:revision>
  <dcterms:created xsi:type="dcterms:W3CDTF">2013-07-08T17:56:35Z</dcterms:created>
  <dcterms:modified xsi:type="dcterms:W3CDTF">2019-01-22T20:00:20Z</dcterms:modified>
</cp:coreProperties>
</file>