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4" r:id="rId3"/>
    <p:sldId id="305" r:id="rId4"/>
    <p:sldId id="309" r:id="rId5"/>
    <p:sldId id="314" r:id="rId6"/>
    <p:sldId id="318" r:id="rId7"/>
    <p:sldId id="310" r:id="rId8"/>
    <p:sldId id="317" r:id="rId9"/>
    <p:sldId id="311" r:id="rId10"/>
    <p:sldId id="30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DAD5"/>
    <a:srgbClr val="75C6D9"/>
    <a:srgbClr val="12BFC8"/>
    <a:srgbClr val="00F0EA"/>
    <a:srgbClr val="FFFFFF"/>
    <a:srgbClr val="0A0A0A"/>
    <a:srgbClr val="080808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1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4001605" y="2832902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  E  PACÍFICOS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7589" y="1680774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IX  </a:t>
            </a:r>
          </a:p>
        </p:txBody>
      </p:sp>
      <p:sp>
        <p:nvSpPr>
          <p:cNvPr id="9" name="CaixaDeTexto 4"/>
          <p:cNvSpPr txBox="1"/>
          <p:nvPr/>
        </p:nvSpPr>
        <p:spPr>
          <a:xfrm>
            <a:off x="3995936" y="4777118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AFABILIDADE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E  A  DOÇURA</a:t>
            </a:r>
          </a:p>
        </p:txBody>
      </p:sp>
    </p:spTree>
    <p:extLst>
      <p:ext uri="{BB962C8B-B14F-4D97-AF65-F5344CB8AC3E}">
        <p14:creationId xmlns:p14="http://schemas.microsoft.com/office/powerpoint/2010/main" val="412753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0"/>
            <a:ext cx="5184576" cy="5933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BENEVOLÊNCIA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80" y="5883961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FRUTO  DO  AMOR  AO  PRÓXIMO.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A  AFABILIDADE  E  A  DOÇURA.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77272"/>
            <a:ext cx="912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MENSAGEM  DE  LÁZARO  -  PARIS,  1861</a:t>
            </a:r>
          </a:p>
        </p:txBody>
      </p:sp>
    </p:spTree>
    <p:extLst>
      <p:ext uri="{BB962C8B-B14F-4D97-AF65-F5344CB8AC3E}">
        <p14:creationId xmlns:p14="http://schemas.microsoft.com/office/powerpoint/2010/main" val="35055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55776" y="116632"/>
            <a:ext cx="432048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APARÊNCIAS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3" y="5085184"/>
            <a:ext cx="418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FALSA  EDUCAÇÃO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0635" y="614614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FALSO  SORRISO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4047" y="5085184"/>
            <a:ext cx="411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4890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01597" y="5229200"/>
            <a:ext cx="452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443" y="608997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VENENO  NO  CORAÇÃO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16016" y="5661248"/>
            <a:ext cx="442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HIPOCRISIA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7664" y="6093296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MÁSCARA  EXTERIOR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27784" y="44624"/>
            <a:ext cx="4320480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APARÊNCIAS</a:t>
            </a:r>
          </a:p>
        </p:txBody>
      </p:sp>
    </p:spTree>
    <p:extLst>
      <p:ext uri="{BB962C8B-B14F-4D97-AF65-F5344CB8AC3E}">
        <p14:creationId xmlns:p14="http://schemas.microsoft.com/office/powerpoint/2010/main" val="7443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11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9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381" y="1628800"/>
            <a:ext cx="2544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FORA  DO  LAR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89240"/>
            <a:ext cx="33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BENIGNA(O)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071" y="5589240"/>
            <a:ext cx="326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EDUCADA(O)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188640"/>
            <a:ext cx="8136904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COMPORTAMENTO  NO  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55213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AUTORITARISMO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88224" y="1484784"/>
            <a:ext cx="255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DENTRO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LAR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012159" y="5642084"/>
            <a:ext cx="313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DÉSPOTA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5661248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TIRANA(O)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980010" y="5661248"/>
            <a:ext cx="316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ORGULHOSA(O)</a:t>
            </a:r>
          </a:p>
        </p:txBody>
      </p:sp>
    </p:spTree>
    <p:extLst>
      <p:ext uri="{BB962C8B-B14F-4D97-AF65-F5344CB8AC3E}">
        <p14:creationId xmlns:p14="http://schemas.microsoft.com/office/powerpoint/2010/main" val="40849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7" grpId="0"/>
      <p:bldP spid="7" grpId="1"/>
      <p:bldP spid="8" grpId="0"/>
      <p:bldP spid="12" grpId="0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72758"/>
            <a:ext cx="684076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VIRTUDE  AUTÊNTICA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80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CUJA  AFABILIDADE  E  DOÇURA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FINGIDAS,  NUNCA  SE  DESMENTE.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268" y="580526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MESMO,  EM  SOCIEDADE  COMO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INTIMIDADE.</a:t>
            </a:r>
          </a:p>
        </p:txBody>
      </p:sp>
    </p:spTree>
    <p:extLst>
      <p:ext uri="{BB962C8B-B14F-4D97-AF65-F5344CB8AC3E}">
        <p14:creationId xmlns:p14="http://schemas.microsoft.com/office/powerpoint/2010/main" val="4999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162014"/>
            <a:ext cx="4752528" cy="60269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BASTA: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CORAÇÃO,  DE  ALGUM  MODO,  TEM  QUE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ESTAR  ASSOCIADO,  SENÃO,  SÓ  HÁ  HIPOCRISIA.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141" y="609329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DOS  LÁBIOS  MANEM  LEITE  E  MEL:</a:t>
            </a:r>
          </a:p>
        </p:txBody>
      </p:sp>
    </p:spTree>
    <p:extLst>
      <p:ext uri="{BB962C8B-B14F-4D97-AF65-F5344CB8AC3E}">
        <p14:creationId xmlns:p14="http://schemas.microsoft.com/office/powerpoint/2010/main" val="23871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 r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55776" y="332656"/>
            <a:ext cx="449993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1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VIRTUOSO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0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  QUE  SE,  PELAS  APARÊNCIAS,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CONSEGUE  ENGANAR  OS  HOMENS,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  NINGUÉM  ENGANA.</a:t>
            </a:r>
          </a:p>
        </p:txBody>
      </p:sp>
    </p:spTree>
    <p:extLst>
      <p:ext uri="{BB962C8B-B14F-4D97-AF65-F5344CB8AC3E}">
        <p14:creationId xmlns:p14="http://schemas.microsoft.com/office/powerpoint/2010/main" val="30961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40" y="332656"/>
            <a:ext cx="3146229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756965677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3231</TotalTime>
  <Words>203</Words>
  <Application>Microsoft Office PowerPoint</Application>
  <PresentationFormat>Apresentação na tela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216</cp:revision>
  <dcterms:created xsi:type="dcterms:W3CDTF">2013-07-08T17:56:35Z</dcterms:created>
  <dcterms:modified xsi:type="dcterms:W3CDTF">2018-06-14T17:35:03Z</dcterms:modified>
</cp:coreProperties>
</file>