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73" r:id="rId3"/>
    <p:sldId id="286" r:id="rId4"/>
    <p:sldId id="287" r:id="rId5"/>
    <p:sldId id="323" r:id="rId6"/>
    <p:sldId id="307" r:id="rId7"/>
    <p:sldId id="316" r:id="rId8"/>
    <p:sldId id="304" r:id="rId9"/>
    <p:sldId id="321" r:id="rId10"/>
    <p:sldId id="318" r:id="rId11"/>
    <p:sldId id="314" r:id="rId12"/>
    <p:sldId id="313" r:id="rId13"/>
    <p:sldId id="320" r:id="rId14"/>
    <p:sldId id="265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DF6"/>
    <a:srgbClr val="00FFFF"/>
    <a:srgbClr val="666699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840" y="114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708920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SÃO  BRANDOS  E  PACÍFICOS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IX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0267" y="4653136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INJÚRIAS  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VIOLÊNCIAS</a:t>
            </a:r>
          </a:p>
        </p:txBody>
      </p:sp>
    </p:spTree>
    <p:extLst>
      <p:ext uri="{BB962C8B-B14F-4D97-AF65-F5344CB8AC3E}">
        <p14:creationId xmlns:p14="http://schemas.microsoft.com/office/powerpoint/2010/main" val="25041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52536" y="332656"/>
            <a:ext cx="4427984" cy="153728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968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BENS  DA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TERRA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76057" y="4027900"/>
            <a:ext cx="3600399" cy="4812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FUTURO: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72000" y="5068341"/>
            <a:ext cx="4568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SERÃO  HERDADOS  PELOS  BRANDOS  E  PACÍFICOS.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72001" y="5013176"/>
            <a:ext cx="457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OS  MAUS  SERÃO  AFASTADOS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TERRA.</a:t>
            </a:r>
          </a:p>
        </p:txBody>
      </p:sp>
    </p:spTree>
    <p:extLst>
      <p:ext uri="{BB962C8B-B14F-4D97-AF65-F5344CB8AC3E}">
        <p14:creationId xmlns:p14="http://schemas.microsoft.com/office/powerpoint/2010/main" val="40773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116632"/>
            <a:ext cx="7488831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BRANDURA  E  PASSIVIDADE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742" y="5651650"/>
            <a:ext cx="912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BRANDO  E  PACÍFICO  NÃO  É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PASSIVO.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172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TEM  NECESSIDADE  DOS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BENS  DA  TERRA.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37321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RECOMENDAÇÃO  É  QUE  NÃO  SE  DÊ  MAIS  IMPORTÂNCIA  AOS  BENS  TERRENOS  DO  QUE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BENS  ESPIRITUAIS.</a:t>
            </a:r>
          </a:p>
        </p:txBody>
      </p:sp>
    </p:spTree>
    <p:extLst>
      <p:ext uri="{BB962C8B-B14F-4D97-AF65-F5344CB8AC3E}">
        <p14:creationId xmlns:p14="http://schemas.microsoft.com/office/powerpoint/2010/main" val="19974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824" y="476672"/>
            <a:ext cx="3175032" cy="158417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802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LEI  DE  AMOR  E  CARIDADE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92082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A  HUMANIDADE  SE  SUBMETER  À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  LEI  DEIXARÁ  DE  HAVER  EGOÍSMO.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01" y="550605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FRACO  E  O  PACÍFICO  NÃO  SERÃO  EXPLORADOS,  NEM  ESMAGADOS  PELO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FORTE  E  PELO  VIOLENTO.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01" y="592082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AFASTAMENTO  DOS  MAUS,  A  TERRA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TORNARÁ  UM  MUNDO  DITOSO.</a:t>
            </a:r>
          </a:p>
        </p:txBody>
      </p:sp>
    </p:spTree>
    <p:extLst>
      <p:ext uri="{BB962C8B-B14F-4D97-AF65-F5344CB8AC3E}">
        <p14:creationId xmlns:p14="http://schemas.microsoft.com/office/powerpoint/2010/main" val="16941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332656"/>
            <a:ext cx="7848872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spc="300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BEM-AVENTURANÇAS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143" y="5750479"/>
            <a:ext cx="916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SÃO  BRANDOS,  PORQUE  POSSUIRÃO  A  TERRA.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32040" y="6210309"/>
            <a:ext cx="411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 5:5;  5:9)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9180" y="5733256"/>
            <a:ext cx="916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PACÍFICOS,  PORQUE  SERÃO  CHAMADOS  FILHOS  DE  DEUS.</a:t>
            </a:r>
          </a:p>
        </p:txBody>
      </p:sp>
    </p:spTree>
    <p:extLst>
      <p:ext uri="{BB962C8B-B14F-4D97-AF65-F5344CB8AC3E}">
        <p14:creationId xmlns:p14="http://schemas.microsoft.com/office/powerpoint/2010/main" val="11755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38800" y="116632"/>
            <a:ext cx="7205608" cy="72008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5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COMPLEMENTO  DO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5º MANDAMENTO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30924" y="6093296"/>
            <a:ext cx="411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5:21  e  22)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2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SABEIS  O  QUE  FOI  DITO  AOS  ANTIGOS: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MATAREIS!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4452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EU,  PORÉM  VOS  DIGO  QUE  QUEM: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492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PUSER  EM  CÓLERA  CONTRA  SEU  IRMÃO;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DISSER  A  SEU  IRMÃO  “RACA”;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9492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DISSER  “ÉS  LOUCO”;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MERECERÁ  SER  CONDENADO!</a:t>
            </a:r>
          </a:p>
        </p:txBody>
      </p:sp>
    </p:spTree>
    <p:extLst>
      <p:ext uri="{BB962C8B-B14F-4D97-AF65-F5344CB8AC3E}">
        <p14:creationId xmlns:p14="http://schemas.microsoft.com/office/powerpoint/2010/main" val="9859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84177" y="102635"/>
            <a:ext cx="7421632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SENTIDO  DAS  AFIRMATIVAS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2993" y="4941168"/>
            <a:ext cx="916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JESUS  FAZ  DA: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913645"/>
            <a:ext cx="914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BRANDURA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815521"/>
            <a:ext cx="912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MODERAÇÃO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9295" y="5875653"/>
            <a:ext cx="913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MANSUETUDE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496" y="5805264"/>
            <a:ext cx="911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AFABILIDADE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20225" y="5743708"/>
            <a:ext cx="915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LEI!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496" y="58772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PACIÊNCIA</a:t>
            </a:r>
          </a:p>
        </p:txBody>
      </p:sp>
    </p:spTree>
    <p:extLst>
      <p:ext uri="{BB962C8B-B14F-4D97-AF65-F5344CB8AC3E}">
        <p14:creationId xmlns:p14="http://schemas.microsoft.com/office/powerpoint/2010/main" val="28680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260648"/>
            <a:ext cx="784887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SENTIDO  DAS  AFIRMATIVAS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8317" y="50851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CONDENA: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726" y="60212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VIOLÊNCIA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401" y="60212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CÓLERA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01" y="60212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EXPRESSÃO  DESCORTÊS</a:t>
            </a:r>
          </a:p>
        </p:txBody>
      </p:sp>
    </p:spTree>
    <p:extLst>
      <p:ext uri="{BB962C8B-B14F-4D97-AF65-F5344CB8AC3E}">
        <p14:creationId xmlns:p14="http://schemas.microsoft.com/office/powerpoint/2010/main" val="33454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75655" y="116632"/>
            <a:ext cx="6264697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PALAVRA  “RACA”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7169" y="580526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  UM  TERMO  DESDENHOSO  USADO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OS  HEBREUS.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60212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SIGNIFICAVA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HOMEM  QUE  NÃO  VALE  NADA.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8052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PRONUNCIAVA-SE  CUSPINDO  E  VIRANDO  A  CABEÇA  PARA  O  LADO.</a:t>
            </a:r>
          </a:p>
        </p:txBody>
      </p:sp>
    </p:spTree>
    <p:extLst>
      <p:ext uri="{BB962C8B-B14F-4D97-AF65-F5344CB8AC3E}">
        <p14:creationId xmlns:p14="http://schemas.microsoft.com/office/powerpoint/2010/main" val="21093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900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402" y="1322765"/>
            <a:ext cx="550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QUE  É  TÃO  GRAVE?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01" y="60212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INTENÇÃO  AGRAVA  OU  ATENUA  A  FALTA.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EXPRIME  SENTIMENTO  CONTRÁRIO  À  LEI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AMOR  E  CARIDADE.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87624" y="188640"/>
            <a:ext cx="676875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PALAVRA  OFENSIVA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492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ENTRETÉM  O  ÓDIO  E  ANIMOSIDADE.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UM  GOLPE  DESFERIDO  NA  BENEVOLÊNCIA  E  NA  FRATERNIDADE.</a:t>
            </a:r>
          </a:p>
        </p:txBody>
      </p:sp>
    </p:spTree>
    <p:extLst>
      <p:ext uri="{BB962C8B-B14F-4D97-AF65-F5344CB8AC3E}">
        <p14:creationId xmlns:p14="http://schemas.microsoft.com/office/powerpoint/2010/main" val="10766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1" grpId="0"/>
      <p:bldP spid="11" grpId="1"/>
      <p:bldP spid="7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0"/>
            <a:ext cx="7632848" cy="6206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BRANDOS  E  OS  PACÍFICOS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01" y="60212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RECONHECEM  A  NECESSIDADE  DA  PAZ.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0212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DOAM  A  TRANQUILIDADE  A  TODOS.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60212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ESTABELECEM  A  CONCÓRDIA.</a:t>
            </a:r>
          </a:p>
        </p:txBody>
      </p:sp>
    </p:spTree>
    <p:extLst>
      <p:ext uri="{BB962C8B-B14F-4D97-AF65-F5344CB8AC3E}">
        <p14:creationId xmlns:p14="http://schemas.microsoft.com/office/powerpoint/2010/main" val="29960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44624"/>
            <a:ext cx="7056783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BENS  DA  TERRA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01" y="2579420"/>
            <a:ext cx="458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PROGRESSO  MUDARÁ  OS  PROPRIETÁRIOS: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3076218"/>
            <a:ext cx="3726536" cy="49679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PRESENTE: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72514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MONOPOLIZADOS  PELOS  VIOLENTOS.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4725144"/>
            <a:ext cx="453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CAUSA: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PREDOMÍNIO  DOS  MAUS.</a:t>
            </a:r>
          </a:p>
        </p:txBody>
      </p:sp>
    </p:spTree>
    <p:extLst>
      <p:ext uri="{BB962C8B-B14F-4D97-AF65-F5344CB8AC3E}">
        <p14:creationId xmlns:p14="http://schemas.microsoft.com/office/powerpoint/2010/main" val="38262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3363</TotalTime>
  <Words>398</Words>
  <Application>Microsoft Office PowerPoint</Application>
  <PresentationFormat>Apresentação na tela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180</cp:revision>
  <dcterms:created xsi:type="dcterms:W3CDTF">2013-07-08T17:56:35Z</dcterms:created>
  <dcterms:modified xsi:type="dcterms:W3CDTF">2018-06-15T15:11:30Z</dcterms:modified>
</cp:coreProperties>
</file>