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3" r:id="rId3"/>
    <p:sldId id="343" r:id="rId4"/>
    <p:sldId id="344" r:id="rId5"/>
    <p:sldId id="355" r:id="rId6"/>
    <p:sldId id="356" r:id="rId7"/>
    <p:sldId id="346" r:id="rId8"/>
    <p:sldId id="358" r:id="rId9"/>
    <p:sldId id="347" r:id="rId10"/>
    <p:sldId id="353" r:id="rId11"/>
    <p:sldId id="348" r:id="rId12"/>
    <p:sldId id="354" r:id="rId13"/>
    <p:sldId id="349" r:id="rId14"/>
    <p:sldId id="350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42E6A4"/>
    <a:srgbClr val="99FF99"/>
    <a:srgbClr val="B2B2B2"/>
    <a:srgbClr val="C7C29D"/>
    <a:srgbClr val="B1AA77"/>
    <a:srgbClr val="E2BD74"/>
    <a:srgbClr val="B2A4AA"/>
    <a:srgbClr val="76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642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04/12/2018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492896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TÊM  PURO  O  CORAÇÃO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484784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51920" y="4205406"/>
            <a:ext cx="51845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ESCÂNDALOS.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VOSSA  MÃO  É  MOTIVO  DE  ESCÂNDALO,  CORTAI-A.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188640"/>
            <a:ext cx="5112567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49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EXPRESSÃO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RECURSO  UTILIZADO  POR  JESUS,  USANDO  PALAVRAS  CONHECIDAS  NA  ÉPOCA.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447" y="4593322"/>
            <a:ext cx="917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FOGO  ETERNO:</a:t>
            </a:r>
          </a:p>
        </p:txBody>
      </p:sp>
    </p:spTree>
    <p:extLst>
      <p:ext uri="{BB962C8B-B14F-4D97-AF65-F5344CB8AC3E}">
        <p14:creationId xmlns:p14="http://schemas.microsoft.com/office/powerpoint/2010/main" val="34797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9" y="116632"/>
            <a:ext cx="4896543" cy="4347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49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EXPRESSÃO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01208"/>
            <a:ext cx="9159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OBJETIVO: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DESCREVER  O  PONTO  EXTREMO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SOFRIMENTO  QUE  PADECE  AQUELE  QUE  PRATICA  O  MAL.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87282" y="1700808"/>
            <a:ext cx="455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FOGO  ETERNO:</a:t>
            </a:r>
          </a:p>
        </p:txBody>
      </p:sp>
    </p:spTree>
    <p:extLst>
      <p:ext uri="{BB962C8B-B14F-4D97-AF65-F5344CB8AC3E}">
        <p14:creationId xmlns:p14="http://schemas.microsoft.com/office/powerpoint/2010/main" val="15926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116632"/>
            <a:ext cx="6952845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61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EXISTÊNCIA  DO  MAL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TERRA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499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RESPEITO  AO  NOSSO  LIVRE-ARBÍTRIO.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SOFRIMENTO  RESULTANTE  DE  MAUS  ATOS  RECONDUZIRÁ  A  CRIATURA  AO  CAMINHO  DO  BEM.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40151" y="2709783"/>
            <a:ext cx="3206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POR  QUE  DEUS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PERMITE?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949280"/>
            <a:ext cx="917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ASSIM  QUE  DO  MAL  DEUS  TIRA  O  BEM.</a:t>
            </a:r>
          </a:p>
        </p:txBody>
      </p:sp>
    </p:spTree>
    <p:extLst>
      <p:ext uri="{BB962C8B-B14F-4D97-AF65-F5344CB8AC3E}">
        <p14:creationId xmlns:p14="http://schemas.microsoft.com/office/powerpoint/2010/main" val="39810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7504" y="260648"/>
            <a:ext cx="4536504" cy="165618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707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PROCESSO  NORMAL  DA  EVOLUÇÃO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07903" y="4230962"/>
            <a:ext cx="540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ATRAVÉS  DO  AMOR!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51920" y="3645024"/>
            <a:ext cx="52920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SOFRIMENTO  É  APENAS  UM  RECURSO  TEMPORÁRIO,  DECORRENTE  DO  MAU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PROCEDER  DO  HOMEM.</a:t>
            </a:r>
          </a:p>
        </p:txBody>
      </p:sp>
    </p:spTree>
    <p:extLst>
      <p:ext uri="{BB962C8B-B14F-4D97-AF65-F5344CB8AC3E}">
        <p14:creationId xmlns:p14="http://schemas.microsoft.com/office/powerpoint/2010/main" val="11422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416824" cy="69949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DIÁLOGO  DE  JESUS  COM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DISCÍPULOS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54113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  DO  MUNDO  POR  CAUSA  DOS  ESCÂNDALOS!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696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QUE  VENHAM  ESCÂNDALOS.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82" y="565425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AI  DO  HOMEM  POR  QUEM  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ESCÂNDALO  VENHA.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4864" y="4932457"/>
            <a:ext cx="917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PRIMEIRA  ADVERTÊNCIA: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35896" y="5833220"/>
            <a:ext cx="548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18:6  a  11;  5:29  e  30)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116632"/>
            <a:ext cx="7416824" cy="69949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822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DIÁLOGO  DE  JESUS  COM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DISCÍPULOS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49" y="5445224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VOSSA  MÃO  OU  O  VOSSO  PÉ  VOS  É  OBJETO  DE  ESCÂNDALO,  CORTAI-OS  E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LANÇAI-OS  LONGE  DE  VÓS;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815" y="5517232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O  VOSSO  OLHO  É  OBJETO  DE  ESCÂNDALO,  ARRANCAI-O  E  LANÇAI-O  LONGE  DE  VÓS;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2190" y="5448706"/>
            <a:ext cx="9159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PREFERÍVEL  QUE  ENTREIS  NA  VIDA  TENDO  UM  SÓ  PÉ  E  UM  SÓ  OLHO,  DO  QUE  TERDES  DOIS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SERDES  LANÇADOS  NO  FOGO  ETERNO.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1849" y="4906882"/>
            <a:ext cx="91723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SEGUNDA  ADVERTÊNCIA:</a:t>
            </a:r>
          </a:p>
        </p:txBody>
      </p:sp>
    </p:spTree>
    <p:extLst>
      <p:ext uri="{BB962C8B-B14F-4D97-AF65-F5344CB8AC3E}">
        <p14:creationId xmlns:p14="http://schemas.microsoft.com/office/powerpoint/2010/main" val="37513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86844" y="206641"/>
            <a:ext cx="6840760" cy="86409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01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DE     “ESCÂNDALO”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REPERCUSSÃO  DE  UMA  AÇÃO  QUE  VAI  DE  ENCONTRO  À  MORAL  OU  AO  DECORO.</a:t>
            </a:r>
          </a:p>
        </p:txBody>
      </p:sp>
      <p:sp>
        <p:nvSpPr>
          <p:cNvPr id="11" name="CaixaDeTexto 10"/>
          <p:cNvSpPr txBox="1"/>
          <p:nvPr/>
        </p:nvSpPr>
        <p:spPr>
          <a:xfrm rot="20301529">
            <a:off x="5028185" y="2992339"/>
            <a:ext cx="3995936" cy="65412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SENTIDO  VULGAR:    </a:t>
            </a:r>
          </a:p>
        </p:txBody>
      </p:sp>
    </p:spTree>
    <p:extLst>
      <p:ext uri="{BB962C8B-B14F-4D97-AF65-F5344CB8AC3E}">
        <p14:creationId xmlns:p14="http://schemas.microsoft.com/office/powerpoint/2010/main" val="32197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124" y="5520714"/>
            <a:ext cx="91428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QUE  RESULTA  DOS  VÍCIOS  E  DAS  IMPERFEIÇÕES  HUMANAS,  COM  OU  SEM REPERCUSSÃO.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39952" y="332656"/>
            <a:ext cx="4635255" cy="129266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SENTIDO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EVANGÉLICO:</a:t>
            </a:r>
          </a:p>
        </p:txBody>
      </p:sp>
    </p:spTree>
    <p:extLst>
      <p:ext uri="{BB962C8B-B14F-4D97-AF65-F5344CB8AC3E}">
        <p14:creationId xmlns:p14="http://schemas.microsoft.com/office/powerpoint/2010/main" val="2541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5576" y="116632"/>
            <a:ext cx="7776864" cy="69949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65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PRECISO  QUE  HAJA  ESCÂNDALO  NO  MUNDO?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05264"/>
            <a:ext cx="91406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DECORRÊNCIA  DAS  IMPERFEIÇÕES  HUMANAS.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768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TORNA-SE  MECANISMO  DE  PUNIÇÃO  PARA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UNS  E  DE  PROVAS  PARA  OUTROS.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2780928"/>
            <a:ext cx="2664296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604"/>
              </a:avLst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SIM!</a:t>
            </a:r>
          </a:p>
        </p:txBody>
      </p:sp>
    </p:spTree>
    <p:extLst>
      <p:ext uri="{BB962C8B-B14F-4D97-AF65-F5344CB8AC3E}">
        <p14:creationId xmlns:p14="http://schemas.microsoft.com/office/powerpoint/2010/main" val="38363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682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PARA  OS  HOMENS  A  OBRIGAÇÃO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PRATICAR  O  MAL.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MAL  FOR  BANIDO,  TODOS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SERÃO  DITOSOS  POR  SEREM  BONS.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006" y="65205"/>
            <a:ext cx="7776864" cy="69949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65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PRECISO  QUE  HAJA  ESCÂNDALO  NO  MUNDO?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14988" y="2675342"/>
            <a:ext cx="2520280" cy="69949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604"/>
              </a:avLst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NÃO!</a:t>
            </a:r>
          </a:p>
        </p:txBody>
      </p:sp>
    </p:spTree>
    <p:extLst>
      <p:ext uri="{BB962C8B-B14F-4D97-AF65-F5344CB8AC3E}">
        <p14:creationId xmlns:p14="http://schemas.microsoft.com/office/powerpoint/2010/main" val="2803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25" y="44624"/>
            <a:ext cx="911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DIGNO  DE  PENA  AQUELE  QUE  PROVOCA  ESCÂNDALO?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700" y="4736083"/>
            <a:ext cx="91516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CAUSA  ESCÂNDALO  SERVE  DE  INSTRUMENTO  À  PROVIDÊNCIA  DIVINA,  QUE  UTILIZA  DAS  SUAS  MÁS  TENDÊNCIAS  PARA  APLICAR  CORRETIVOS  ÀQUELES  QUE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ERRARAM  NO  PASSADO.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76698"/>
            <a:ext cx="9159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ESCÂNDALO  DE  HOJE  NÃO  FICARÁ  IMPUNE,  POIS  SOB  A  AÇÃO  DA  LEI  DE  CAUSA  E  EFEITO,  SOFRERÁ  O  QUE  FEZ  O  PRÓXIMO  SOFRER.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56176" y="1628801"/>
            <a:ext cx="2376264" cy="72008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57717"/>
              </a:avLst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rgbClr val="99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SIM!</a:t>
            </a:r>
          </a:p>
        </p:txBody>
      </p:sp>
    </p:spTree>
    <p:extLst>
      <p:ext uri="{BB962C8B-B14F-4D97-AF65-F5344CB8AC3E}">
        <p14:creationId xmlns:p14="http://schemas.microsoft.com/office/powerpoint/2010/main" val="23901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5" grpId="1"/>
      <p:bldP spid="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139952" y="332657"/>
            <a:ext cx="4824536" cy="100811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06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DECIFRANDO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ENIGMA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336941"/>
            <a:ext cx="464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  ALEGÓRICO.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005064"/>
            <a:ext cx="4643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SERIA  UM  ABSURDO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TOMADO  AO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PÉ  DA  LETRA.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37744" y="2255093"/>
            <a:ext cx="5428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CORTAR  PÉS,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MÃOS: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717032"/>
            <a:ext cx="4643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SIGNIFICA: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CADA  UM  DEVE  DESTRUIR  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TODA  CAUSA  DE  ESCÂNDALO,  ISTO  É,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MAL.</a:t>
            </a:r>
          </a:p>
        </p:txBody>
      </p:sp>
    </p:spTree>
    <p:extLst>
      <p:ext uri="{BB962C8B-B14F-4D97-AF65-F5344CB8AC3E}">
        <p14:creationId xmlns:p14="http://schemas.microsoft.com/office/powerpoint/2010/main" val="18023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3730</TotalTime>
  <Words>503</Words>
  <Application>Microsoft Office PowerPoint</Application>
  <PresentationFormat>Apresentação na tela (4:3)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244</cp:revision>
  <dcterms:created xsi:type="dcterms:W3CDTF">2013-07-08T17:56:35Z</dcterms:created>
  <dcterms:modified xsi:type="dcterms:W3CDTF">2018-12-04T14:15:18Z</dcterms:modified>
</cp:coreProperties>
</file>