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3" r:id="rId3"/>
    <p:sldId id="314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8" r:id="rId14"/>
    <p:sldId id="31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FEF0"/>
    <a:srgbClr val="05050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642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04/12/2018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764085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TÊM  PURO  O  CORAÇÃO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484784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VIII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707141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VERDADEIRA  PUREZA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MÃOS  NÃO  LAVADAS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44008" y="116632"/>
            <a:ext cx="3600400" cy="9143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ADVERTÊNCIA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300047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ARRANCADA  SERÁ  TODA  PLANTA   QUE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MEU  PAI  NÃO  PLANTOU!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82" y="4941168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DISTORÇÕES,  ACRÉSCIMOS  E  DESVIOS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EVANGELHO,  SÃO  PLANTAS  QUE  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TEMPO  E  O  PROGRESSO  SE  INCUMBIRÃO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ARRANCAR.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085184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DEUS  É  UMA  SÓ,  CUJOS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MANDAMENTOS  JESUS  ENUMEROU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SEU  EVANGELHO.</a:t>
            </a:r>
          </a:p>
        </p:txBody>
      </p:sp>
    </p:spTree>
    <p:extLst>
      <p:ext uri="{BB962C8B-B14F-4D97-AF65-F5344CB8AC3E}">
        <p14:creationId xmlns:p14="http://schemas.microsoft.com/office/powerpoint/2010/main" val="34566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44624"/>
            <a:ext cx="6480720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84168" y="1700808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ATÉ  HOJE: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59832" y="4509120"/>
            <a:ext cx="6084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CONSIDERAM  MAIS  GARANTIDA  A  SALVAÇÃO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MEIO  DAS  PRÁTICAS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EXTERIORES,  DO  QUE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PELAS  DA  MORAL.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27784" y="5157192"/>
            <a:ext cx="6516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DOUTRINA  MORAL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CRISTO  ESTÁ  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PLANO.</a:t>
            </a:r>
          </a:p>
        </p:txBody>
      </p:sp>
    </p:spTree>
    <p:extLst>
      <p:ext uri="{BB962C8B-B14F-4D97-AF65-F5344CB8AC3E}">
        <p14:creationId xmlns:p14="http://schemas.microsoft.com/office/powerpoint/2010/main" val="18993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16632"/>
            <a:ext cx="6552729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OBJETIVO  DA  RELIGIÃO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972" y="1196752"/>
            <a:ext cx="912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CONDUZIR  O  HOMEM  A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341" y="1282870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BASTA  SE  TENHAM  AS  APARÊNCIAS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PUREZA;  ACIMA  DE  TUDO,  É  PRECISO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  A  DO  CORAÇÃO.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341" y="1245877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RELIGIÃO  QUE  NÃO  TORNA  MELHOR  O  HOMEM,  NÃO  ALCANÇA  O  SEU  OBJETIVO.  </a:t>
            </a:r>
          </a:p>
        </p:txBody>
      </p:sp>
    </p:spTree>
    <p:extLst>
      <p:ext uri="{BB962C8B-B14F-4D97-AF65-F5344CB8AC3E}">
        <p14:creationId xmlns:p14="http://schemas.microsoft.com/office/powerpoint/2010/main" val="4657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699792" y="116632"/>
            <a:ext cx="410445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CONVITE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157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FARISEU  PEDIU  A  JESUS  QUE  FOSSE,  COM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DISCÍPULOS,  JANTAR  EM  SUA  CASA.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4795" y="5989930"/>
            <a:ext cx="475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 11:37 a  40)</a:t>
            </a:r>
          </a:p>
        </p:txBody>
      </p:sp>
    </p:spTree>
    <p:extLst>
      <p:ext uri="{BB962C8B-B14F-4D97-AF65-F5344CB8AC3E}">
        <p14:creationId xmlns:p14="http://schemas.microsoft.com/office/powerpoint/2010/main" val="18975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014618" y="332655"/>
            <a:ext cx="4077553" cy="175023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36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  FARISEU  A  JESUS: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83969" y="3212976"/>
            <a:ext cx="4865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VIOLAM  A  TRADIÇÃO  E  NÃO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LAVAM  AS  MÃOS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 DAS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REFEIÇÕES?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69158" y="6021288"/>
            <a:ext cx="4451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15:1 a  20)</a:t>
            </a:r>
          </a:p>
        </p:txBody>
      </p:sp>
    </p:spTree>
    <p:extLst>
      <p:ext uri="{BB962C8B-B14F-4D97-AF65-F5344CB8AC3E}">
        <p14:creationId xmlns:p14="http://schemas.microsoft.com/office/powerpoint/2010/main" val="3487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188640"/>
            <a:ext cx="626469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85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RESPOSTA  DE  JESUS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20524" y="5372921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O  QUE  ENTRA  NA  BOCA  QUE  MACULA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HOMEM;  O  QUE  SAI  DA  BOCA  DO  HOMEM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QUE  O  MACULA.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3498" y="573325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SAI  DA  BOCA  PROCEDE  DO  CORAÇÃO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É  O  QUE  TORNA  IMPURO  O  HOMEM.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0524" y="573325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COMER  SEM  HAVER  LAVADO  AS  MÃOS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O  QUE  O  TORNA  IMPURO.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43438" y="980728"/>
            <a:ext cx="451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15:1 a  20)</a:t>
            </a:r>
          </a:p>
        </p:txBody>
      </p:sp>
    </p:spTree>
    <p:extLst>
      <p:ext uri="{BB962C8B-B14F-4D97-AF65-F5344CB8AC3E}">
        <p14:creationId xmlns:p14="http://schemas.microsoft.com/office/powerpoint/2010/main" val="30337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188640"/>
            <a:ext cx="4896544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85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DISCÍPULOS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83341" y="2060848"/>
            <a:ext cx="45606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INFORMARAM      A  JESUS: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SABEIS  QUE,  OUVINDO  O  QUE  ACABAIS  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DIZER,  OS  FARISEUS  SE  ESCANDALIZARAM?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72353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JESUS: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ARRANCADA  SERÁ  TODA  PLANTA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MEU  PAI  CELESTIAL  NÃO  PLANTOU.</a:t>
            </a:r>
          </a:p>
        </p:txBody>
      </p:sp>
    </p:spTree>
    <p:extLst>
      <p:ext uri="{BB962C8B-B14F-4D97-AF65-F5344CB8AC3E}">
        <p14:creationId xmlns:p14="http://schemas.microsoft.com/office/powerpoint/2010/main" val="33991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004048" y="692696"/>
            <a:ext cx="3960440" cy="158417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298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RITUAL  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LAVAR  AS  MÃOS: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429000"/>
            <a:ext cx="5148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PRÁTICA  QUE  DEVIA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CUMPRIDA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RIGOR.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3747" y="3429000"/>
            <a:ext cx="5070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ERA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PREOCUPAÇÃO  COM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HIGIENE.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52290" y="3429000"/>
            <a:ext cx="4991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ACREDITAVAM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LAVAR  AS  MÃOS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ESTAVAM  LAVANDO  AS  IMPUREZAS  DA  ALMA.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52289" y="3573016"/>
            <a:ext cx="4991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TRATAVA-SE  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MERO  RITUAL.</a:t>
            </a:r>
          </a:p>
        </p:txBody>
      </p:sp>
    </p:spTree>
    <p:extLst>
      <p:ext uri="{BB962C8B-B14F-4D97-AF65-F5344CB8AC3E}">
        <p14:creationId xmlns:p14="http://schemas.microsoft.com/office/powerpoint/2010/main" val="26546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188640"/>
            <a:ext cx="4104456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85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JUDEUS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77680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HAVIAM  DESPREZADO  OS  VERDADEIROS  MANDAMENTOS  DE  DEUS.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CUMPRIDORES  RIGOROSOS  DAS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PRÁTICAS  EXTERIORES.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82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PREOCUPAVAM  COM  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PRÁTICA  DA  MORAL.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ACREDITAVAM  QUE  CUMPRINDO  OS  RITUAIS  ESTARIAM  SALVOS.</a:t>
            </a:r>
          </a:p>
        </p:txBody>
      </p:sp>
    </p:spTree>
    <p:extLst>
      <p:ext uri="{BB962C8B-B14F-4D97-AF65-F5344CB8AC3E}">
        <p14:creationId xmlns:p14="http://schemas.microsoft.com/office/powerpoint/2010/main" val="39740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54949" y="0"/>
            <a:ext cx="7056784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PIOR  CONTAMINAÇÃO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O  QUE  ENTRA,  MAS  O  QUE  SAI  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BOCA  DO  HOMEM  QUE  O  MACULA.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82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NOS  ENTRA  PELA  BOCA,  ALIMENTA-NOS  MATERIALMENTE  E  SÓ  A  NÓS  ATINGE.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373216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EXPRESSÕES  QUE  EMITIMOS  REFLETEM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NOSSA  CONDUTA  MORAL,  O  QUE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SOMOS  INTERIORMENTE.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5224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SAI  DO  CORAÇÃO  E  DA  MENTE,  PELA  BOCA,  É  FORÇA  VIVA,  ENVOLVENDO  AS  CRIATURAS  PARA O  BEM  OU  PARA  O  MAL.</a:t>
            </a:r>
          </a:p>
        </p:txBody>
      </p:sp>
    </p:spTree>
    <p:extLst>
      <p:ext uri="{BB962C8B-B14F-4D97-AF65-F5344CB8AC3E}">
        <p14:creationId xmlns:p14="http://schemas.microsoft.com/office/powerpoint/2010/main" val="41384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16632"/>
            <a:ext cx="7992888" cy="7996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  DOS  MAUS  SENTIMENTOS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PENSAMENTOS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020" y="5661248"/>
            <a:ext cx="9117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SENTIMENTOS  QUALIFICAM  OS  PENSAMENTOS.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55976" y="5949280"/>
            <a:ext cx="46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DANOS  AO  PRÓXIMO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2814" y="5733256"/>
            <a:ext cx="9156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DO  CORAÇÃO  QUE  PARTEM  OS  MAUS  PENSAMENTOS  QUE  GERAM: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43438" y="5982960"/>
            <a:ext cx="4500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ADULTÉRIOS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930116"/>
            <a:ext cx="4596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ASSASSINATOS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1124" y="6002124"/>
            <a:ext cx="4643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CALÚNIAS</a:t>
            </a:r>
          </a:p>
        </p:txBody>
      </p:sp>
    </p:spTree>
    <p:extLst>
      <p:ext uri="{BB962C8B-B14F-4D97-AF65-F5344CB8AC3E}">
        <p14:creationId xmlns:p14="http://schemas.microsoft.com/office/powerpoint/2010/main" val="7301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7" grpId="1"/>
      <p:bldP spid="3" grpId="0"/>
      <p:bldP spid="3" grpId="1"/>
      <p:bldP spid="6" grpId="0"/>
      <p:bldP spid="6" grpId="1"/>
      <p:bldP spid="8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2942</TotalTime>
  <Words>520</Words>
  <Application>Microsoft Office PowerPoint</Application>
  <PresentationFormat>Apresentação na tela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Fabio Pedrosa</cp:lastModifiedBy>
  <cp:revision>188</cp:revision>
  <dcterms:created xsi:type="dcterms:W3CDTF">2013-07-08T17:56:35Z</dcterms:created>
  <dcterms:modified xsi:type="dcterms:W3CDTF">2018-12-04T14:02:19Z</dcterms:modified>
</cp:coreProperties>
</file>