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04" r:id="rId3"/>
    <p:sldId id="305" r:id="rId4"/>
    <p:sldId id="334" r:id="rId5"/>
    <p:sldId id="335" r:id="rId6"/>
    <p:sldId id="336" r:id="rId7"/>
    <p:sldId id="337" r:id="rId8"/>
    <p:sldId id="338" r:id="rId9"/>
    <p:sldId id="345" r:id="rId10"/>
    <p:sldId id="308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FFD"/>
    <a:srgbClr val="81FFFC"/>
    <a:srgbClr val="4BFFFB"/>
    <a:srgbClr val="00F0EA"/>
    <a:srgbClr val="2FFFFA"/>
    <a:srgbClr val="00FFFF"/>
    <a:srgbClr val="00DAD5"/>
    <a:srgbClr val="75C6D9"/>
    <a:srgbClr val="12BF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642" y="102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04/12/2018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852936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QUE  TÊM  PURO  O  CORAÇÃO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628800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VIII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19872" y="4581128"/>
            <a:ext cx="57904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PECADO  POR  PENSAMENTOS - ADULTÉRIO</a:t>
            </a:r>
          </a:p>
        </p:txBody>
      </p:sp>
    </p:spTree>
    <p:extLst>
      <p:ext uri="{BB962C8B-B14F-4D97-AF65-F5344CB8AC3E}">
        <p14:creationId xmlns:p14="http://schemas.microsoft.com/office/powerpoint/2010/main" val="41275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95536" y="260648"/>
            <a:ext cx="8352928" cy="59330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PECADO  POR  PENSAMENTOS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58924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APRENDESTES  O  QUE  FOI  DITO: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COMETEREIS  ADULTÉRIO.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39752" y="6165304"/>
            <a:ext cx="451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 5:27  e 28)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341" y="4811087"/>
            <a:ext cx="9121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 PORÉM,  VOS  DIGO  QUE  AQUELE  QUE  HOUVER  OLHADO  UMA  MULHER,  COM  MAU  DESEJO,  JÁ  EM  SEU  CORAÇÃO  COMETEU  ADULTÉRIO  COM  ELA.</a:t>
            </a:r>
          </a:p>
        </p:txBody>
      </p:sp>
    </p:spTree>
    <p:extLst>
      <p:ext uri="{BB962C8B-B14F-4D97-AF65-F5344CB8AC3E}">
        <p14:creationId xmlns:p14="http://schemas.microsoft.com/office/powerpoint/2010/main" val="350555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-6000" r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68157"/>
            <a:ext cx="7272808" cy="66531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PALAVRA  “ADULTÉRIO”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2" y="544522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DEVE  SER  ENTENDIDA  NO  SEU  SENTIDO  EXCLUSIVO,  PORÉM  NUM  SENTIDO  GERAL.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926" y="5301208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COSTUMAVA  EMPREGÁ-LA  PARA  DESIGNAR  NÃO  SÓ  TODA  AÇÃO  MÁ,  MAS  TODO  E  QUALQUER  PENSAMENTO  MAU.</a:t>
            </a:r>
          </a:p>
        </p:txBody>
      </p:sp>
    </p:spTree>
    <p:extLst>
      <p:ext uri="{BB962C8B-B14F-4D97-AF65-F5344CB8AC3E}">
        <p14:creationId xmlns:p14="http://schemas.microsoft.com/office/powerpoint/2010/main" val="26869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59632" y="116632"/>
            <a:ext cx="6768752" cy="5525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VERDADEIRA  PUREZA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4771" y="4652555"/>
            <a:ext cx="5404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ESTÁ  SOMENTE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ATOS.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4437112"/>
            <a:ext cx="5375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CONDENA  O  MAL,  MESMO  EM  PENSAMENTO,  PORQUE  É  SINAL  DE  IMPUREZA.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653136"/>
            <a:ext cx="5408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  TAMBÉM  NO  PENSAMENTO.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4509120"/>
            <a:ext cx="5405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TEM  PURO  O  CORAÇÃO,  NEM  SEQUER  PENSA  NO  MAL.</a:t>
            </a:r>
          </a:p>
        </p:txBody>
      </p:sp>
    </p:spTree>
    <p:extLst>
      <p:ext uri="{BB962C8B-B14F-4D97-AF65-F5344CB8AC3E}">
        <p14:creationId xmlns:p14="http://schemas.microsoft.com/office/powerpoint/2010/main" val="40188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31640" y="188641"/>
            <a:ext cx="640871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MAUS  PENSAMENTOS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6433" y="1484784"/>
            <a:ext cx="4477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QUEM  NÃO  OS  CONCEBE: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73325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JÁ  HÁ  PROGRESSO  REALIZADO.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20756" y="1484784"/>
            <a:ext cx="4488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QUEM  OS  CONCEBE,  MAS  OS  REPELE: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682" y="573325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PROGRESSO  EM  VIAS  DE  REALIZAR.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20756" y="1499300"/>
            <a:ext cx="4500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QUEM  NELES  SE  COMPRAZ: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73325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MAL  AINDA  EXISTE  NA  PLENITUDE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SUA  FORÇA.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  PENSAMENTO  MAU,  RESULTA  NA  IMPERFEIÇÃO  DA  ALMA.</a:t>
            </a:r>
          </a:p>
        </p:txBody>
      </p:sp>
    </p:spTree>
    <p:extLst>
      <p:ext uri="{BB962C8B-B14F-4D97-AF65-F5344CB8AC3E}">
        <p14:creationId xmlns:p14="http://schemas.microsoft.com/office/powerpoint/2010/main" val="28218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1000" t="3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3136" y="745540"/>
            <a:ext cx="9121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MESMO  QUE  NÃO  CHEGUE  A  PRATICÁ-LO: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21391" y="602128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CONSTITUI  INFRAÇÃO  À  LEI  DE  DEUS.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5565338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PENSA  EM  COMETER  UM  MAU  ATO  E  SÓ  NÃO  O  PRATICA  POR  FALTA  DE  OCASIÃO,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TÃO  CULPADO  COMO  SE  O  COMETESSE.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23528" y="116632"/>
            <a:ext cx="8496944" cy="4766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DESEJAR  O  MAL  A  OUTREM</a:t>
            </a:r>
          </a:p>
        </p:txBody>
      </p:sp>
    </p:spTree>
    <p:extLst>
      <p:ext uri="{BB962C8B-B14F-4D97-AF65-F5344CB8AC3E}">
        <p14:creationId xmlns:p14="http://schemas.microsoft.com/office/powerpoint/2010/main" val="229343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707904" y="295488"/>
            <a:ext cx="543609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  EFEITO  EXERCE  SOBRE  NÓS  DESEJAR  O  MAL  A  ALGUÉM?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148338"/>
            <a:ext cx="91213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O  QUE  FAZEMOS  OU  DESEJAMOS  AOS  OUTROS,  SEJA  DE  BOM,  SEJA  DE  MAU,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PROVOCA  REAÇÃO  SOBRE  NÓS,  EM  BÊNÇÃO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SOFRIMENTO.  </a:t>
            </a:r>
          </a:p>
        </p:txBody>
      </p:sp>
    </p:spTree>
    <p:extLst>
      <p:ext uri="{BB962C8B-B14F-4D97-AF65-F5344CB8AC3E}">
        <p14:creationId xmlns:p14="http://schemas.microsoft.com/office/powerpoint/2010/main" val="13200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3528" y="692696"/>
            <a:ext cx="4464496" cy="48052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37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ORAI  E  VIGIAI!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9436" y="5301208"/>
            <a:ext cx="9163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ORAÇÃO  E  A  VIGILÂNCIA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SÃO  PODEROSOS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AUXILIARES  PARA  SE  MANTER  O  CORAÇÃO  LIVRE  DAS  INFLUÊNCIAS  DO  MAL.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188" y="573325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BASTA  SOMENTE  ABSTER-SE  DE  PRATICAR  O  MAL.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2682" y="5229200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NECESSÁRIO  DESTRUIR  EM  SI  TUDO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LEVE  A  PRATICÁ-LO,  SEJA  POR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ATOS,  PALAVRAS  OU  PENSAMENTOS.</a:t>
            </a:r>
          </a:p>
        </p:txBody>
      </p:sp>
    </p:spTree>
    <p:extLst>
      <p:ext uri="{BB962C8B-B14F-4D97-AF65-F5344CB8AC3E}">
        <p14:creationId xmlns:p14="http://schemas.microsoft.com/office/powerpoint/2010/main" val="124469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756965677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2298</TotalTime>
  <Words>367</Words>
  <Application>Microsoft Office PowerPoint</Application>
  <PresentationFormat>Apresentação na tela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Fabio Pedrosa</cp:lastModifiedBy>
  <cp:revision>174</cp:revision>
  <dcterms:created xsi:type="dcterms:W3CDTF">2013-07-08T17:56:35Z</dcterms:created>
  <dcterms:modified xsi:type="dcterms:W3CDTF">2018-12-04T20:22:41Z</dcterms:modified>
</cp:coreProperties>
</file>