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73" r:id="rId3"/>
    <p:sldId id="286" r:id="rId4"/>
    <p:sldId id="287" r:id="rId5"/>
    <p:sldId id="274" r:id="rId6"/>
    <p:sldId id="302" r:id="rId7"/>
    <p:sldId id="277" r:id="rId8"/>
    <p:sldId id="291" r:id="rId9"/>
    <p:sldId id="301" r:id="rId10"/>
    <p:sldId id="279" r:id="rId11"/>
    <p:sldId id="295" r:id="rId12"/>
    <p:sldId id="297" r:id="rId13"/>
    <p:sldId id="296" r:id="rId14"/>
    <p:sldId id="300" r:id="rId15"/>
    <p:sldId id="299" r:id="rId16"/>
    <p:sldId id="265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  <a:srgbClr val="C2EDF6"/>
    <a:srgbClr val="666699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7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04/12/2018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15.wdp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492896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TÊM  PURO  O  CORAÇÃO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55679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VIII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077072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SIMPLICIDADE  E  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PUREZA  DE  CORAÇÃO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0267" y="5229200"/>
            <a:ext cx="5148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DEIXAI  QUE  VENHAM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A  MIM  AS  CRIANCINHAS</a:t>
            </a:r>
          </a:p>
        </p:txBody>
      </p:sp>
    </p:spTree>
    <p:extLst>
      <p:ext uri="{BB962C8B-B14F-4D97-AF65-F5344CB8AC3E}">
        <p14:creationId xmlns:p14="http://schemas.microsoft.com/office/powerpoint/2010/main" val="25041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1560" y="196090"/>
            <a:ext cx="7920880" cy="42459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145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PARTIR  DO  NASCIMENTO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715253"/>
            <a:ext cx="9172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IDEIAS  SE  DESENVOLVEM,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ACOMPANHANDO  O  CRESCIMENTO  DO  CORPO.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103674"/>
            <a:ext cx="9154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INFÂNCIA,  O  ESPÍRITO  É  MAIS  ACESSÍVEL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ÀS  IMPRESSÕES  QUE  PODEM  MODIFICAR  SUA  NATUREZA  E  FAZÊ-LO  PROGREDIR.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MISSÃO  DOS  PAIS.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66124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PRIMEIROS  ANOS,  AS  IDEIAS  QUE 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FORMAM  O  CARÁTER  ESTÃO  ADORMECIDAS.</a:t>
            </a:r>
          </a:p>
        </p:txBody>
      </p:sp>
    </p:spTree>
    <p:extLst>
      <p:ext uri="{BB962C8B-B14F-4D97-AF65-F5344CB8AC3E}">
        <p14:creationId xmlns:p14="http://schemas.microsoft.com/office/powerpoint/2010/main" val="18898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7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35696" y="116632"/>
            <a:ext cx="5400600" cy="6206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CHAMAMENTO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307" y="4941168"/>
            <a:ext cx="9121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DEIXAI  QUE  VENHA  A  MIM  AS  CRIANCINHAS!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2616" y="61670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 EVANGELISTA   -  PARIS,  1863  </a:t>
            </a:r>
          </a:p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ESPÍRITO  PROTETOR  -  BORDÉUS,  1861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4041" y="5888653"/>
            <a:ext cx="9172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CONTÉM  UM  SIMPLES  CHAMAMENTO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ÀS  CRIANÇAS.</a:t>
            </a:r>
          </a:p>
        </p:txBody>
      </p:sp>
    </p:spTree>
    <p:extLst>
      <p:ext uri="{BB962C8B-B14F-4D97-AF65-F5344CB8AC3E}">
        <p14:creationId xmlns:p14="http://schemas.microsoft.com/office/powerpoint/2010/main" val="17697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1" y="44624"/>
            <a:ext cx="9126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JESUS  CHAMA  A  SI  A  INFÂNCIA  INTELECTUAL  DA  CRIATURA  ADULTA: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1066" y="5877272"/>
            <a:ext cx="912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OS  FRACOS  E  OS  ESCRAVIZADOS.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877272"/>
            <a:ext cx="9150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OS  VICIOSOS  E  OS  IGNORANTES.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5877272"/>
            <a:ext cx="91642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INFORTUNADOS  E  OS  QUE  SOFREM.</a:t>
            </a:r>
          </a:p>
        </p:txBody>
      </p:sp>
    </p:spTree>
    <p:extLst>
      <p:ext uri="{BB962C8B-B14F-4D97-AF65-F5344CB8AC3E}">
        <p14:creationId xmlns:p14="http://schemas.microsoft.com/office/powerpoint/2010/main" val="35294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8713" y="404664"/>
            <a:ext cx="3533208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392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JESUS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3148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(JOÃO  EVANGELISTA   -  PARIS,  1863 )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944" y="5356373"/>
            <a:ext cx="9172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INICIADOR  DO  ESPIRITISMO,  QUE  ATRAIRÁ  PARA  ELE,  NÃO  APENAS  AS  CRIANCINHAS,  MAS  OS  HOMENS  DE  BOA  VONTADE.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1414502" cy="1826629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3181318"/>
            <a:ext cx="1360526" cy="183705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70" y="3327887"/>
            <a:ext cx="1346058" cy="1840339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87" y="3407998"/>
            <a:ext cx="1300429" cy="1850765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53" y="3516996"/>
            <a:ext cx="1362875" cy="1837056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sp>
        <p:nvSpPr>
          <p:cNvPr id="17" name="CaixaDeTexto 16"/>
          <p:cNvSpPr txBox="1"/>
          <p:nvPr/>
        </p:nvSpPr>
        <p:spPr>
          <a:xfrm>
            <a:off x="1278243" y="1758004"/>
            <a:ext cx="453807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woPt" dir="t"/>
            </a:scene3d>
            <a:sp3d extrusionH="222250" contourW="25400">
              <a:bevelT w="38100" h="38100" prst="convex"/>
              <a:extrusionClr>
                <a:srgbClr val="C2EDF6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pt-BR" sz="8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rgbClr val="0070C0">
                      <a:alpha val="32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FOI:</a:t>
            </a:r>
          </a:p>
        </p:txBody>
      </p:sp>
    </p:spTree>
    <p:extLst>
      <p:ext uri="{BB962C8B-B14F-4D97-AF65-F5344CB8AC3E}">
        <p14:creationId xmlns:p14="http://schemas.microsoft.com/office/powerpoint/2010/main" val="42559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8713" y="692696"/>
            <a:ext cx="3461200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068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JESUS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99" y="2694690"/>
            <a:ext cx="453807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woPt" dir="t"/>
            </a:scene3d>
            <a:sp3d extrusionH="222250" contourW="25400">
              <a:bevelT w="38100" h="38100" prst="convex"/>
              <a:extrusionClr>
                <a:srgbClr val="C2EDF6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rgbClr val="0070C0">
                      <a:alpha val="32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2219" y="6093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JOÃO  EVANGELISTA   -  PARIS,  1863  </a:t>
            </a:r>
          </a:p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ESPÍRITO  PROTETOR  -  BORDÉUS,  1861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354052"/>
            <a:ext cx="917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LUZ  QUE  ILUMINA  AS  TREVAS.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301208"/>
            <a:ext cx="917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CLARIDADE  MATINAL  QUE  DESPERTA.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94116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REMÉDIO  QUE  SUAVIZA  OS  MALES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VIDA.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47971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BÁLSAMO  QUE  CICATRIZA  TODAS  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CHAGAS  DO  CORAÇÃO.</a:t>
            </a:r>
          </a:p>
        </p:txBody>
      </p:sp>
    </p:spTree>
    <p:extLst>
      <p:ext uri="{BB962C8B-B14F-4D97-AF65-F5344CB8AC3E}">
        <p14:creationId xmlns:p14="http://schemas.microsoft.com/office/powerpoint/2010/main" val="5268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8836857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332656"/>
            <a:ext cx="8249226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802"/>
              </a:avLst>
            </a:prstTxWarp>
            <a:spAutoFit/>
          </a:bodyPr>
          <a:lstStyle/>
          <a:p>
            <a:pPr algn="ctr"/>
            <a:r>
              <a:rPr lang="pt-BR" sz="3800" b="1" spc="300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BEM-AVENTURANÇAS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8360" y="5715253"/>
            <a:ext cx="916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TÊM  PURO  O  CORAÇÃO,  PORQUANTO  VERÃO  A  DEUS.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237312"/>
            <a:ext cx="411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 5:8)</a:t>
            </a:r>
          </a:p>
        </p:txBody>
      </p:sp>
    </p:spTree>
    <p:extLst>
      <p:ext uri="{BB962C8B-B14F-4D97-AF65-F5344CB8AC3E}">
        <p14:creationId xmlns:p14="http://schemas.microsoft.com/office/powerpoint/2010/main" val="11755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4000" t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31640" y="188640"/>
            <a:ext cx="6408712" cy="5951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PASSAGEM  DE  JESUS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30924" y="6242633"/>
            <a:ext cx="411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(MARCOS,  10:13  a  16)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769461"/>
            <a:ext cx="9121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APRESENTARAM  AO  MESTRE  ALGUMAS  CRIANÇAS.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7078" y="5733256"/>
            <a:ext cx="9121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DISCÍPULOS  AFASTARAM-NAS  COM  PALAVRAS  ÁSPERAS.</a:t>
            </a:r>
          </a:p>
        </p:txBody>
      </p:sp>
    </p:spTree>
    <p:extLst>
      <p:ext uri="{BB962C8B-B14F-4D97-AF65-F5344CB8AC3E}">
        <p14:creationId xmlns:p14="http://schemas.microsoft.com/office/powerpoint/2010/main" val="9859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-10697" y="5517232"/>
            <a:ext cx="91213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DEIXAI  QUE  VENHAM  A  MIM  AS  CRIANCINHAS,  PORQUANTO  O  REINO  DOS  CÉUS  É  PARA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SE  LHES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ASSEMELHAM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95415" y="120114"/>
            <a:ext cx="5698996" cy="42856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JESUS  LHES  DISSE: </a:t>
            </a:r>
            <a:endParaRPr lang="pt-BR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683" y="5445224"/>
            <a:ext cx="91213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TODO  AQUELE  QUE  NÃO  RECEBER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DE  DEUS  COMO  UMA  CRIANÇA,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NELE  NÃO  ENTRARÁ.</a:t>
            </a:r>
          </a:p>
        </p:txBody>
      </p:sp>
    </p:spTree>
    <p:extLst>
      <p:ext uri="{BB962C8B-B14F-4D97-AF65-F5344CB8AC3E}">
        <p14:creationId xmlns:p14="http://schemas.microsoft.com/office/powerpoint/2010/main" val="17168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547664" y="116632"/>
            <a:ext cx="6120680" cy="79208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LIÇÃO  TRANSMITIDA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10697" y="5301208"/>
            <a:ext cx="9121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DOS  CÉUS  SÓ  É  CONQUISTADO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AQUELES  QUE  TÊM  A  PUREZA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SENTIMENTOS.</a:t>
            </a:r>
          </a:p>
        </p:txBody>
      </p:sp>
    </p:spTree>
    <p:extLst>
      <p:ext uri="{BB962C8B-B14F-4D97-AF65-F5344CB8AC3E}">
        <p14:creationId xmlns:p14="http://schemas.microsoft.com/office/powerpoint/2010/main" val="41270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75656" y="116632"/>
            <a:ext cx="5976664" cy="6671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REINO  DOS  CÉUS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341" y="5284365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UM  ESTADO  DE  FELICIDADE  PLENA,  CUJO  INGRESSO  SE  OBTÉM  ATRAVÉS  DA  SIMPLICIDADE  E  DA  HUMILDADE.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284365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SIMPLICIDADE  E  HUMILDADE  SÃO  VIRTUDES  INSEPARÁVEIS  DA  PUREZA  DE  CORAÇÃO  E  CONTRÁRIAS  AO  EGOÍSMO  E  AO  ORGULHO.</a:t>
            </a:r>
          </a:p>
        </p:txBody>
      </p:sp>
    </p:spTree>
    <p:extLst>
      <p:ext uri="{BB962C8B-B14F-4D97-AF65-F5344CB8AC3E}">
        <p14:creationId xmlns:p14="http://schemas.microsoft.com/office/powerpoint/2010/main" val="360090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5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88640"/>
            <a:ext cx="7344816" cy="6671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AS  CRIANÇAS?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521" y="607413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QUE  TODOS  COMPREENDESSEM.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251" y="5013176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ESPÍRITOS  PUROS: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73325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ERAM  DESCONHECIDOS  PELOS  HOMENS  COMUNS  DA  ÉPOCA.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661248"/>
            <a:ext cx="9167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PARA  OS  ESPÍRITOS  PUROS  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REINO  DOS  CÉUS.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713" y="4873431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CRIANÇAS: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ERAM  BEM  CONHECIDAS  POR  TODOS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HOMENS.   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5892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PARA  OS  QUE  SE  LHES  </a:t>
            </a:r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ASSEMELHAM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DOS  CÉUS. 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544522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CHAMAR  A  ATENÇÃO  AO  MECANISMO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INFÂNCIA,  HOJE  EXPLICADO  PELO  ESPIRITISMO.</a:t>
            </a:r>
          </a:p>
        </p:txBody>
      </p:sp>
    </p:spTree>
    <p:extLst>
      <p:ext uri="{BB962C8B-B14F-4D97-AF65-F5344CB8AC3E}">
        <p14:creationId xmlns:p14="http://schemas.microsoft.com/office/powerpoint/2010/main" val="24488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1" grpId="0"/>
      <p:bldP spid="11" grpId="1"/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92" r="9851" b="4577"/>
          <a:stretch/>
        </p:blipFill>
        <p:spPr>
          <a:xfrm flipH="1">
            <a:off x="5148064" y="29725"/>
            <a:ext cx="3528392" cy="3332017"/>
          </a:xfrm>
          <a:prstGeom prst="rect">
            <a:avLst/>
          </a:prstGeom>
          <a:effectLst>
            <a:softEdge rad="825500"/>
          </a:effectLst>
        </p:spPr>
      </p:pic>
      <p:sp>
        <p:nvSpPr>
          <p:cNvPr id="9" name="CaixaDeTexto 8"/>
          <p:cNvSpPr txBox="1"/>
          <p:nvPr/>
        </p:nvSpPr>
        <p:spPr>
          <a:xfrm>
            <a:off x="5724128" y="3645024"/>
            <a:ext cx="3419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ANTES  E  DEPOIS  DO  NASCIMENTO: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415" y="116632"/>
            <a:ext cx="4838617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601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EXPLICAÇÃO  DO  ESPIRITISMO</a:t>
            </a:r>
          </a:p>
        </p:txBody>
      </p:sp>
    </p:spTree>
    <p:extLst>
      <p:ext uri="{BB962C8B-B14F-4D97-AF65-F5344CB8AC3E}">
        <p14:creationId xmlns:p14="http://schemas.microsoft.com/office/powerpoint/2010/main" val="40358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87624" y="188640"/>
            <a:ext cx="7056784" cy="42459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145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ANTES  DO  NASCIMENTO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43150" y="1988840"/>
            <a:ext cx="390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O  ESPÍRITO: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10707" y="3645024"/>
            <a:ext cx="4333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PERTURBA-SE.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72001" y="3645024"/>
            <a:ext cx="457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PERDE  A  CONSCIÊNCIA  DE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 MESMO.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10708" y="3717032"/>
            <a:ext cx="4333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PERMANECE  NUMA  ESPÉCIE  DE  SONO.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826178" y="3573016"/>
            <a:ext cx="4317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O  ESQUECIMENTO  TEMPORÁRIO  DO  PASSADO.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83861" y="3573016"/>
            <a:ext cx="4360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FACULDADES  FICAM  EM  ESTADO  LATENTE.</a:t>
            </a:r>
          </a:p>
        </p:txBody>
      </p:sp>
    </p:spTree>
    <p:extLst>
      <p:ext uri="{BB962C8B-B14F-4D97-AF65-F5344CB8AC3E}">
        <p14:creationId xmlns:p14="http://schemas.microsoft.com/office/powerpoint/2010/main" val="19773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10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2123</TotalTime>
  <Words>517</Words>
  <Application>Microsoft Office PowerPoint</Application>
  <PresentationFormat>Apresentação na tela (4:3)</PresentationFormat>
  <Paragraphs>89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Fabio Pedrosa</cp:lastModifiedBy>
  <cp:revision>126</cp:revision>
  <dcterms:created xsi:type="dcterms:W3CDTF">2013-07-08T17:56:35Z</dcterms:created>
  <dcterms:modified xsi:type="dcterms:W3CDTF">2018-12-04T13:53:27Z</dcterms:modified>
</cp:coreProperties>
</file>